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58D_790AC69E.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63A_7BE9C414.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636_BE7BAAE1.xml" ContentType="application/vnd.ms-powerpoint.comments+xml"/>
  <Override PartName="/ppt/notesSlides/notesSlide14.xml" ContentType="application/vnd.openxmlformats-officedocument.presentationml.notesSlide+xml"/>
  <Override PartName="/ppt/comments/modernComment_63C_4FA93DE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tags/tag12.xml" ContentType="application/vnd.openxmlformats-officedocument.presentationml.tags+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tags/tag1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72"/>
  </p:notesMasterIdLst>
  <p:sldIdLst>
    <p:sldId id="263" r:id="rId2"/>
    <p:sldId id="1646" r:id="rId3"/>
    <p:sldId id="264" r:id="rId4"/>
    <p:sldId id="1592" r:id="rId5"/>
    <p:sldId id="1593" r:id="rId6"/>
    <p:sldId id="1243" r:id="rId7"/>
    <p:sldId id="1421" r:id="rId8"/>
    <p:sldId id="1589" r:id="rId9"/>
    <p:sldId id="1597" r:id="rId10"/>
    <p:sldId id="1594" r:id="rId11"/>
    <p:sldId id="1595" r:id="rId12"/>
    <p:sldId id="1631" r:id="rId13"/>
    <p:sldId id="1590" r:id="rId14"/>
    <p:sldId id="1596" r:id="rId15"/>
    <p:sldId id="1647" r:id="rId16"/>
    <p:sldId id="1648" r:id="rId17"/>
    <p:sldId id="1626" r:id="rId18"/>
    <p:sldId id="1627" r:id="rId19"/>
    <p:sldId id="1628" r:id="rId20"/>
    <p:sldId id="268" r:id="rId21"/>
    <p:sldId id="1570" r:id="rId22"/>
    <p:sldId id="1601" r:id="rId23"/>
    <p:sldId id="1610" r:id="rId24"/>
    <p:sldId id="1629" r:id="rId25"/>
    <p:sldId id="1599" r:id="rId26"/>
    <p:sldId id="1630" r:id="rId27"/>
    <p:sldId id="1609" r:id="rId28"/>
    <p:sldId id="1655" r:id="rId29"/>
    <p:sldId id="1602" r:id="rId30"/>
    <p:sldId id="1632" r:id="rId31"/>
    <p:sldId id="1605" r:id="rId32"/>
    <p:sldId id="1634" r:id="rId33"/>
    <p:sldId id="1635" r:id="rId34"/>
    <p:sldId id="1636" r:id="rId35"/>
    <p:sldId id="1637" r:id="rId36"/>
    <p:sldId id="1608" r:id="rId37"/>
    <p:sldId id="1638" r:id="rId38"/>
    <p:sldId id="1639" r:id="rId39"/>
    <p:sldId id="1640" r:id="rId40"/>
    <p:sldId id="1650" r:id="rId41"/>
    <p:sldId id="262" r:id="rId42"/>
    <p:sldId id="1651" r:id="rId43"/>
    <p:sldId id="1652" r:id="rId44"/>
    <p:sldId id="1653" r:id="rId45"/>
    <p:sldId id="1654" r:id="rId46"/>
    <p:sldId id="1641" r:id="rId47"/>
    <p:sldId id="1642" r:id="rId48"/>
    <p:sldId id="265" r:id="rId49"/>
    <p:sldId id="266" r:id="rId50"/>
    <p:sldId id="272" r:id="rId51"/>
    <p:sldId id="269" r:id="rId52"/>
    <p:sldId id="1644" r:id="rId53"/>
    <p:sldId id="1656" r:id="rId54"/>
    <p:sldId id="1658" r:id="rId55"/>
    <p:sldId id="1659" r:id="rId56"/>
    <p:sldId id="261" r:id="rId57"/>
    <p:sldId id="1660" r:id="rId58"/>
    <p:sldId id="1663" r:id="rId59"/>
    <p:sldId id="1661" r:id="rId60"/>
    <p:sldId id="267" r:id="rId61"/>
    <p:sldId id="1664" r:id="rId62"/>
    <p:sldId id="1662" r:id="rId63"/>
    <p:sldId id="1665" r:id="rId64"/>
    <p:sldId id="1657" r:id="rId65"/>
    <p:sldId id="1666" r:id="rId66"/>
    <p:sldId id="1667" r:id="rId67"/>
    <p:sldId id="1649" r:id="rId68"/>
    <p:sldId id="1591" r:id="rId69"/>
    <p:sldId id="271" r:id="rId70"/>
    <p:sldId id="1625"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F4560B56-DE6A-B943-B363-524756E94B9F}">
          <p14:sldIdLst>
            <p14:sldId id="263"/>
            <p14:sldId id="1646"/>
            <p14:sldId id="264"/>
          </p14:sldIdLst>
        </p14:section>
        <p14:section name="Research philosophy" id="{031A5939-992F-684D-A83E-B89C96CAB6AB}">
          <p14:sldIdLst>
            <p14:sldId id="1592"/>
            <p14:sldId id="1593"/>
            <p14:sldId id="1243"/>
            <p14:sldId id="1421"/>
          </p14:sldIdLst>
        </p14:section>
        <p14:section name="Background" id="{AB5DCC16-C03C-3B48-AD31-AA367A2FD258}">
          <p14:sldIdLst>
            <p14:sldId id="1589"/>
            <p14:sldId id="1597"/>
            <p14:sldId id="1594"/>
            <p14:sldId id="1595"/>
            <p14:sldId id="1631"/>
          </p14:sldIdLst>
        </p14:section>
        <p14:section name="Research" id="{A2D55829-B903-CF43-A125-417E0F7017C6}">
          <p14:sldIdLst>
            <p14:sldId id="1590"/>
            <p14:sldId id="1596"/>
            <p14:sldId id="1647"/>
            <p14:sldId id="1648"/>
            <p14:sldId id="1626"/>
            <p14:sldId id="1627"/>
            <p14:sldId id="1628"/>
            <p14:sldId id="268"/>
            <p14:sldId id="1570"/>
            <p14:sldId id="1601"/>
            <p14:sldId id="1610"/>
            <p14:sldId id="1629"/>
            <p14:sldId id="1599"/>
            <p14:sldId id="1630"/>
            <p14:sldId id="1609"/>
            <p14:sldId id="1655"/>
            <p14:sldId id="1602"/>
            <p14:sldId id="1632"/>
            <p14:sldId id="1605"/>
            <p14:sldId id="1634"/>
            <p14:sldId id="1635"/>
            <p14:sldId id="1636"/>
            <p14:sldId id="1637"/>
            <p14:sldId id="1608"/>
            <p14:sldId id="1638"/>
            <p14:sldId id="1639"/>
            <p14:sldId id="1640"/>
            <p14:sldId id="1650"/>
            <p14:sldId id="262"/>
            <p14:sldId id="1651"/>
            <p14:sldId id="1652"/>
            <p14:sldId id="1653"/>
            <p14:sldId id="1654"/>
            <p14:sldId id="1641"/>
            <p14:sldId id="1642"/>
            <p14:sldId id="265"/>
            <p14:sldId id="266"/>
            <p14:sldId id="272"/>
            <p14:sldId id="269"/>
            <p14:sldId id="1644"/>
            <p14:sldId id="1656"/>
            <p14:sldId id="1658"/>
            <p14:sldId id="1659"/>
            <p14:sldId id="261"/>
            <p14:sldId id="1660"/>
            <p14:sldId id="1663"/>
            <p14:sldId id="1661"/>
            <p14:sldId id="267"/>
            <p14:sldId id="1664"/>
            <p14:sldId id="1662"/>
            <p14:sldId id="1665"/>
            <p14:sldId id="1657"/>
            <p14:sldId id="1666"/>
            <p14:sldId id="1667"/>
            <p14:sldId id="1649"/>
          </p14:sldIdLst>
        </p14:section>
        <p14:section name="Future directions" id="{81318E92-0ACB-434C-87F4-2C4042BBF35E}">
          <p14:sldIdLst>
            <p14:sldId id="1591"/>
          </p14:sldIdLst>
        </p14:section>
        <p14:section name="Conclusion" id="{567B1BD3-F492-0B41-A8E3-598F90A9323D}">
          <p14:sldIdLst>
            <p14:sldId id="271"/>
            <p14:sldId id="1625"/>
          </p14:sldIdLst>
        </p14:section>
        <p14:section name="Bonus slides" id="{4C9E168F-9DDE-F94B-A1F3-6DB24D348ED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7F54934-D715-F194-E2B0-52BB20E31A4B}" name="Anandayuvaraj, Dharun Rajkkumar" initials="ADR" userId="Anandayuvaraj, Dharun Rajkkumar" providerId="None"/>
  <p188:author id="{856BE3C1-7BB8-71DA-5D15-BE09CD999183}" name="Guest User" initials="GU" userId="S::urn:spo:anon#3083ff0b9bf684d251096920d6dc162e06a111e52aa8330a796130226de5c30a::" providerId="AD"/>
  <p188:author id="{23FFB2F9-B20B-F3D9-E2CF-8A1B6FB546FE}" name="Davis, James C" initials="DJC" userId="S::davisjam@purdue.edu::84778d94-b1cc-4a48-87ce-749e1d7d6e7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155" autoAdjust="0"/>
    <p:restoredTop sz="79890"/>
  </p:normalViewPr>
  <p:slideViewPr>
    <p:cSldViewPr snapToGrid="0" snapToObjects="1">
      <p:cViewPr varScale="1">
        <p:scale>
          <a:sx n="91" d="100"/>
          <a:sy n="91" d="100"/>
        </p:scale>
        <p:origin x="200" y="2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s, James C" userId="84778d94-b1cc-4a48-87ce-749e1d7d6e72" providerId="ADAL" clId="{3A07BE75-CD12-464B-B8E5-341E489B6D50}"/>
    <pc:docChg chg="undo custSel addSld delSld modSld sldOrd modMainMaster">
      <pc:chgData name="Davis, James C" userId="84778d94-b1cc-4a48-87ce-749e1d7d6e72" providerId="ADAL" clId="{3A07BE75-CD12-464B-B8E5-341E489B6D50}" dt="2020-08-22T00:42:18.016" v="281" actId="2696"/>
      <pc:docMkLst>
        <pc:docMk/>
      </pc:docMkLst>
      <pc:sldChg chg="modSp del mod chgLayout">
        <pc:chgData name="Davis, James C" userId="84778d94-b1cc-4a48-87ce-749e1d7d6e72" providerId="ADAL" clId="{3A07BE75-CD12-464B-B8E5-341E489B6D50}" dt="2020-08-22T00:24:24.615" v="224" actId="2696"/>
        <pc:sldMkLst>
          <pc:docMk/>
          <pc:sldMk cId="2664743580" sldId="257"/>
        </pc:sldMkLst>
        <pc:spChg chg="mod ord">
          <ac:chgData name="Davis, James C" userId="84778d94-b1cc-4a48-87ce-749e1d7d6e72" providerId="ADAL" clId="{3A07BE75-CD12-464B-B8E5-341E489B6D50}" dt="2020-08-21T21:52:44.126" v="170" actId="700"/>
          <ac:spMkLst>
            <pc:docMk/>
            <pc:sldMk cId="2664743580" sldId="257"/>
            <ac:spMk id="2" creationId="{1C6DAED2-C73D-2443-84E6-FD89A1066655}"/>
          </ac:spMkLst>
        </pc:spChg>
        <pc:spChg chg="mod ord">
          <ac:chgData name="Davis, James C" userId="84778d94-b1cc-4a48-87ce-749e1d7d6e72" providerId="ADAL" clId="{3A07BE75-CD12-464B-B8E5-341E489B6D50}" dt="2020-08-21T21:52:44.126" v="170" actId="700"/>
          <ac:spMkLst>
            <pc:docMk/>
            <pc:sldMk cId="2664743580" sldId="257"/>
            <ac:spMk id="3" creationId="{4021E30B-3F73-3D4B-B22E-DFCD13F0982C}"/>
          </ac:spMkLst>
        </pc:spChg>
        <pc:spChg chg="mod ord">
          <ac:chgData name="Davis, James C" userId="84778d94-b1cc-4a48-87ce-749e1d7d6e72" providerId="ADAL" clId="{3A07BE75-CD12-464B-B8E5-341E489B6D50}" dt="2020-08-21T21:52:44.126" v="170" actId="700"/>
          <ac:spMkLst>
            <pc:docMk/>
            <pc:sldMk cId="2664743580" sldId="257"/>
            <ac:spMk id="4" creationId="{4EEC893F-2E6E-8648-8011-345CAE3441CC}"/>
          </ac:spMkLst>
        </pc:spChg>
        <pc:spChg chg="mod ord">
          <ac:chgData name="Davis, James C" userId="84778d94-b1cc-4a48-87ce-749e1d7d6e72" providerId="ADAL" clId="{3A07BE75-CD12-464B-B8E5-341E489B6D50}" dt="2020-08-21T21:52:44.126" v="170" actId="700"/>
          <ac:spMkLst>
            <pc:docMk/>
            <pc:sldMk cId="2664743580" sldId="257"/>
            <ac:spMk id="5" creationId="{BC6C36F4-D49A-904E-968D-C3A9784ABFE4}"/>
          </ac:spMkLst>
        </pc:spChg>
        <pc:picChg chg="mod">
          <ac:chgData name="Davis, James C" userId="84778d94-b1cc-4a48-87ce-749e1d7d6e72" providerId="ADAL" clId="{3A07BE75-CD12-464B-B8E5-341E489B6D50}" dt="2020-08-21T21:29:38.344" v="1" actId="1076"/>
          <ac:picMkLst>
            <pc:docMk/>
            <pc:sldMk cId="2664743580" sldId="257"/>
            <ac:picMk id="6" creationId="{05240C7F-A381-8841-9325-1750E088B7EE}"/>
          </ac:picMkLst>
        </pc:picChg>
      </pc:sldChg>
      <pc:sldChg chg="del">
        <pc:chgData name="Davis, James C" userId="84778d94-b1cc-4a48-87ce-749e1d7d6e72" providerId="ADAL" clId="{3A07BE75-CD12-464B-B8E5-341E489B6D50}" dt="2020-08-22T00:24:24.657" v="229" actId="2696"/>
        <pc:sldMkLst>
          <pc:docMk/>
          <pc:sldMk cId="3623823879" sldId="258"/>
        </pc:sldMkLst>
      </pc:sldChg>
      <pc:sldChg chg="del">
        <pc:chgData name="Davis, James C" userId="84778d94-b1cc-4a48-87ce-749e1d7d6e72" providerId="ADAL" clId="{3A07BE75-CD12-464B-B8E5-341E489B6D50}" dt="2020-08-22T00:24:24.639" v="225" actId="2696"/>
        <pc:sldMkLst>
          <pc:docMk/>
          <pc:sldMk cId="314975692" sldId="259"/>
        </pc:sldMkLst>
      </pc:sldChg>
      <pc:sldChg chg="del">
        <pc:chgData name="Davis, James C" userId="84778d94-b1cc-4a48-87ce-749e1d7d6e72" providerId="ADAL" clId="{3A07BE75-CD12-464B-B8E5-341E489B6D50}" dt="2020-08-22T00:24:24.647" v="227" actId="2696"/>
        <pc:sldMkLst>
          <pc:docMk/>
          <pc:sldMk cId="604482168" sldId="260"/>
        </pc:sldMkLst>
      </pc:sldChg>
      <pc:sldChg chg="del">
        <pc:chgData name="Davis, James C" userId="84778d94-b1cc-4a48-87ce-749e1d7d6e72" providerId="ADAL" clId="{3A07BE75-CD12-464B-B8E5-341E489B6D50}" dt="2020-08-22T00:24:24.651" v="228" actId="2696"/>
        <pc:sldMkLst>
          <pc:docMk/>
          <pc:sldMk cId="4000766671" sldId="261"/>
        </pc:sldMkLst>
      </pc:sldChg>
      <pc:sldChg chg="del">
        <pc:chgData name="Davis, James C" userId="84778d94-b1cc-4a48-87ce-749e1d7d6e72" providerId="ADAL" clId="{3A07BE75-CD12-464B-B8E5-341E489B6D50}" dt="2020-08-22T00:24:24.643" v="226" actId="2696"/>
        <pc:sldMkLst>
          <pc:docMk/>
          <pc:sldMk cId="688098976" sldId="262"/>
        </pc:sldMkLst>
      </pc:sldChg>
      <pc:sldChg chg="add ord">
        <pc:chgData name="Davis, James C" userId="84778d94-b1cc-4a48-87ce-749e1d7d6e72" providerId="ADAL" clId="{3A07BE75-CD12-464B-B8E5-341E489B6D50}" dt="2020-08-21T21:52:55.117" v="172" actId="20578"/>
        <pc:sldMkLst>
          <pc:docMk/>
          <pc:sldMk cId="681153070" sldId="263"/>
        </pc:sldMkLst>
      </pc:sldChg>
      <pc:sldChg chg="modSp del mod chgLayout">
        <pc:chgData name="Davis, James C" userId="84778d94-b1cc-4a48-87ce-749e1d7d6e72" providerId="ADAL" clId="{3A07BE75-CD12-464B-B8E5-341E489B6D50}" dt="2020-08-21T21:48:54.342" v="125" actId="2696"/>
        <pc:sldMkLst>
          <pc:docMk/>
          <pc:sldMk cId="3147833230" sldId="263"/>
        </pc:sldMkLst>
        <pc:spChg chg="mod ord">
          <ac:chgData name="Davis, James C" userId="84778d94-b1cc-4a48-87ce-749e1d7d6e72" providerId="ADAL" clId="{3A07BE75-CD12-464B-B8E5-341E489B6D50}" dt="2020-08-21T21:48:19.810" v="116" actId="700"/>
          <ac:spMkLst>
            <pc:docMk/>
            <pc:sldMk cId="3147833230" sldId="263"/>
            <ac:spMk id="2" creationId="{47D58BE6-14B5-9C44-823D-A0CD72F52380}"/>
          </ac:spMkLst>
        </pc:spChg>
        <pc:spChg chg="mod ord">
          <ac:chgData name="Davis, James C" userId="84778d94-b1cc-4a48-87ce-749e1d7d6e72" providerId="ADAL" clId="{3A07BE75-CD12-464B-B8E5-341E489B6D50}" dt="2020-08-21T21:48:19.810" v="116" actId="700"/>
          <ac:spMkLst>
            <pc:docMk/>
            <pc:sldMk cId="3147833230" sldId="263"/>
            <ac:spMk id="3" creationId="{136DE25F-C5BE-D242-A236-23CAD8000F95}"/>
          </ac:spMkLst>
        </pc:spChg>
      </pc:sldChg>
      <pc:sldChg chg="add del">
        <pc:chgData name="Davis, James C" userId="84778d94-b1cc-4a48-87ce-749e1d7d6e72" providerId="ADAL" clId="{3A07BE75-CD12-464B-B8E5-341E489B6D50}" dt="2020-08-21T21:48:52.737" v="124" actId="2696"/>
        <pc:sldMkLst>
          <pc:docMk/>
          <pc:sldMk cId="782185809" sldId="264"/>
        </pc:sldMkLst>
      </pc:sldChg>
      <pc:sldChg chg="add del">
        <pc:chgData name="Davis, James C" userId="84778d94-b1cc-4a48-87ce-749e1d7d6e72" providerId="ADAL" clId="{3A07BE75-CD12-464B-B8E5-341E489B6D50}" dt="2020-08-21T21:53:01.519" v="174"/>
        <pc:sldMkLst>
          <pc:docMk/>
          <pc:sldMk cId="1024360737" sldId="264"/>
        </pc:sldMkLst>
      </pc:sldChg>
      <pc:sldChg chg="modSp add del mod">
        <pc:chgData name="Davis, James C" userId="84778d94-b1cc-4a48-87ce-749e1d7d6e72" providerId="ADAL" clId="{3A07BE75-CD12-464B-B8E5-341E489B6D50}" dt="2020-08-21T21:53:06.666" v="178"/>
        <pc:sldMkLst>
          <pc:docMk/>
          <pc:sldMk cId="1726848758" sldId="264"/>
        </pc:sldMkLst>
        <pc:spChg chg="mod">
          <ac:chgData name="Davis, James C" userId="84778d94-b1cc-4a48-87ce-749e1d7d6e72" providerId="ADAL" clId="{3A07BE75-CD12-464B-B8E5-341E489B6D50}" dt="2020-08-21T21:53:06.666" v="178"/>
          <ac:spMkLst>
            <pc:docMk/>
            <pc:sldMk cId="1726848758" sldId="264"/>
            <ac:spMk id="2" creationId="{9F8FAC51-B00C-0D4A-8712-E15CBD0EF78E}"/>
          </ac:spMkLst>
        </pc:spChg>
      </pc:sldChg>
      <pc:sldChg chg="modSp add del mod">
        <pc:chgData name="Davis, James C" userId="84778d94-b1cc-4a48-87ce-749e1d7d6e72" providerId="ADAL" clId="{3A07BE75-CD12-464B-B8E5-341E489B6D50}" dt="2020-08-22T00:42:18.016" v="281" actId="2696"/>
        <pc:sldMkLst>
          <pc:docMk/>
          <pc:sldMk cId="4268083898" sldId="264"/>
        </pc:sldMkLst>
        <pc:spChg chg="mod">
          <ac:chgData name="Davis, James C" userId="84778d94-b1cc-4a48-87ce-749e1d7d6e72" providerId="ADAL" clId="{3A07BE75-CD12-464B-B8E5-341E489B6D50}" dt="2020-08-22T00:39:20.205" v="231" actId="27636"/>
          <ac:spMkLst>
            <pc:docMk/>
            <pc:sldMk cId="4268083898" sldId="264"/>
            <ac:spMk id="3" creationId="{C9A584C7-FB3C-6D44-8B7E-26AB6FD58CB9}"/>
          </ac:spMkLst>
        </pc:spChg>
      </pc:sldChg>
      <pc:sldChg chg="modSp add del mod">
        <pc:chgData name="Davis, James C" userId="84778d94-b1cc-4a48-87ce-749e1d7d6e72" providerId="ADAL" clId="{3A07BE75-CD12-464B-B8E5-341E489B6D50}" dt="2020-08-21T21:48:51.817" v="123" actId="2696"/>
        <pc:sldMkLst>
          <pc:docMk/>
          <pc:sldMk cId="1430075404" sldId="265"/>
        </pc:sldMkLst>
        <pc:spChg chg="mod">
          <ac:chgData name="Davis, James C" userId="84778d94-b1cc-4a48-87ce-749e1d7d6e72" providerId="ADAL" clId="{3A07BE75-CD12-464B-B8E5-341E489B6D50}" dt="2020-08-21T21:48:48.300" v="122" actId="20577"/>
          <ac:spMkLst>
            <pc:docMk/>
            <pc:sldMk cId="1430075404" sldId="265"/>
            <ac:spMk id="3" creationId="{C769EAF9-B323-E24F-8899-6898B1EA9A4A}"/>
          </ac:spMkLst>
        </pc:spChg>
      </pc:sldChg>
      <pc:sldChg chg="addSp delSp modSp add del mod modClrScheme chgLayout">
        <pc:chgData name="Davis, James C" userId="84778d94-b1cc-4a48-87ce-749e1d7d6e72" providerId="ADAL" clId="{3A07BE75-CD12-464B-B8E5-341E489B6D50}" dt="2020-08-22T00:42:17.529" v="280" actId="2696"/>
        <pc:sldMkLst>
          <pc:docMk/>
          <pc:sldMk cId="2255461419" sldId="265"/>
        </pc:sldMkLst>
        <pc:spChg chg="del mod ord">
          <ac:chgData name="Davis, James C" userId="84778d94-b1cc-4a48-87ce-749e1d7d6e72" providerId="ADAL" clId="{3A07BE75-CD12-464B-B8E5-341E489B6D50}" dt="2020-08-22T00:41:48.627" v="276" actId="700"/>
          <ac:spMkLst>
            <pc:docMk/>
            <pc:sldMk cId="2255461419" sldId="265"/>
            <ac:spMk id="2" creationId="{D8E78418-C693-4142-A3B0-B4F78FBA644E}"/>
          </ac:spMkLst>
        </pc:spChg>
        <pc:spChg chg="del mod ord">
          <ac:chgData name="Davis, James C" userId="84778d94-b1cc-4a48-87ce-749e1d7d6e72" providerId="ADAL" clId="{3A07BE75-CD12-464B-B8E5-341E489B6D50}" dt="2020-08-22T00:41:48.627" v="276" actId="700"/>
          <ac:spMkLst>
            <pc:docMk/>
            <pc:sldMk cId="2255461419" sldId="265"/>
            <ac:spMk id="3" creationId="{990D958E-4809-D24A-8198-832065D04D7F}"/>
          </ac:spMkLst>
        </pc:spChg>
        <pc:spChg chg="mod ord">
          <ac:chgData name="Davis, James C" userId="84778d94-b1cc-4a48-87ce-749e1d7d6e72" providerId="ADAL" clId="{3A07BE75-CD12-464B-B8E5-341E489B6D50}" dt="2020-08-22T00:41:48.627" v="276" actId="700"/>
          <ac:spMkLst>
            <pc:docMk/>
            <pc:sldMk cId="2255461419" sldId="265"/>
            <ac:spMk id="4" creationId="{8B1E063C-5B65-E44B-89A0-AD2EF4D39A8A}"/>
          </ac:spMkLst>
        </pc:spChg>
        <pc:spChg chg="del mod ord">
          <ac:chgData name="Davis, James C" userId="84778d94-b1cc-4a48-87ce-749e1d7d6e72" providerId="ADAL" clId="{3A07BE75-CD12-464B-B8E5-341E489B6D50}" dt="2020-08-22T00:41:48.627" v="276" actId="700"/>
          <ac:spMkLst>
            <pc:docMk/>
            <pc:sldMk cId="2255461419" sldId="265"/>
            <ac:spMk id="5" creationId="{49101BB8-AA7F-E34E-B6DF-64CDF6037099}"/>
          </ac:spMkLst>
        </pc:spChg>
        <pc:spChg chg="add mod ord">
          <ac:chgData name="Davis, James C" userId="84778d94-b1cc-4a48-87ce-749e1d7d6e72" providerId="ADAL" clId="{3A07BE75-CD12-464B-B8E5-341E489B6D50}" dt="2020-08-22T00:41:48.674" v="277" actId="27636"/>
          <ac:spMkLst>
            <pc:docMk/>
            <pc:sldMk cId="2255461419" sldId="265"/>
            <ac:spMk id="6" creationId="{B8E006A1-5676-8447-A128-ED0B9889F1F8}"/>
          </ac:spMkLst>
        </pc:spChg>
        <pc:spChg chg="add mod ord">
          <ac:chgData name="Davis, James C" userId="84778d94-b1cc-4a48-87ce-749e1d7d6e72" providerId="ADAL" clId="{3A07BE75-CD12-464B-B8E5-341E489B6D50}" dt="2020-08-22T00:41:48.627" v="276" actId="700"/>
          <ac:spMkLst>
            <pc:docMk/>
            <pc:sldMk cId="2255461419" sldId="265"/>
            <ac:spMk id="7" creationId="{D02AFB4D-5B18-F148-A54A-C72AEA0566C7}"/>
          </ac:spMkLst>
        </pc:spChg>
        <pc:spChg chg="add mod ord">
          <ac:chgData name="Davis, James C" userId="84778d94-b1cc-4a48-87ce-749e1d7d6e72" providerId="ADAL" clId="{3A07BE75-CD12-464B-B8E5-341E489B6D50}" dt="2020-08-22T00:41:48.627" v="276" actId="700"/>
          <ac:spMkLst>
            <pc:docMk/>
            <pc:sldMk cId="2255461419" sldId="265"/>
            <ac:spMk id="8" creationId="{936E13DC-7746-9047-BA8B-60EEF1CC6699}"/>
          </ac:spMkLst>
        </pc:spChg>
        <pc:spChg chg="add mod ord">
          <ac:chgData name="Davis, James C" userId="84778d94-b1cc-4a48-87ce-749e1d7d6e72" providerId="ADAL" clId="{3A07BE75-CD12-464B-B8E5-341E489B6D50}" dt="2020-08-22T00:41:48.627" v="276" actId="700"/>
          <ac:spMkLst>
            <pc:docMk/>
            <pc:sldMk cId="2255461419" sldId="265"/>
            <ac:spMk id="9" creationId="{80CFD713-0850-364E-AFCF-820BA97CB50D}"/>
          </ac:spMkLst>
        </pc:spChg>
        <pc:spChg chg="add mod ord">
          <ac:chgData name="Davis, James C" userId="84778d94-b1cc-4a48-87ce-749e1d7d6e72" providerId="ADAL" clId="{3A07BE75-CD12-464B-B8E5-341E489B6D50}" dt="2020-08-22T00:41:48.627" v="276" actId="700"/>
          <ac:spMkLst>
            <pc:docMk/>
            <pc:sldMk cId="2255461419" sldId="265"/>
            <ac:spMk id="10" creationId="{C9E6D8DD-924D-444D-A83D-2B7D8F575B34}"/>
          </ac:spMkLst>
        </pc:spChg>
        <pc:spChg chg="add mod ord">
          <ac:chgData name="Davis, James C" userId="84778d94-b1cc-4a48-87ce-749e1d7d6e72" providerId="ADAL" clId="{3A07BE75-CD12-464B-B8E5-341E489B6D50}" dt="2020-08-22T00:41:48.627" v="276" actId="700"/>
          <ac:spMkLst>
            <pc:docMk/>
            <pc:sldMk cId="2255461419" sldId="265"/>
            <ac:spMk id="11" creationId="{42415CF1-EBAF-0A4D-9393-243342210F60}"/>
          </ac:spMkLst>
        </pc:spChg>
        <pc:spChg chg="add mod ord">
          <ac:chgData name="Davis, James C" userId="84778d94-b1cc-4a48-87ce-749e1d7d6e72" providerId="ADAL" clId="{3A07BE75-CD12-464B-B8E5-341E489B6D50}" dt="2020-08-22T00:41:48.627" v="276" actId="700"/>
          <ac:spMkLst>
            <pc:docMk/>
            <pc:sldMk cId="2255461419" sldId="265"/>
            <ac:spMk id="12" creationId="{AD55BCE4-E4DD-A440-AD7C-3E916F012932}"/>
          </ac:spMkLst>
        </pc:spChg>
      </pc:sldChg>
      <pc:sldMasterChg chg="addSp delSp modSp mod addSldLayout delSldLayout modSldLayout sldLayoutOrd">
        <pc:chgData name="Davis, James C" userId="84778d94-b1cc-4a48-87ce-749e1d7d6e72" providerId="ADAL" clId="{3A07BE75-CD12-464B-B8E5-341E489B6D50}" dt="2020-08-22T00:41:14.878" v="273" actId="208"/>
        <pc:sldMasterMkLst>
          <pc:docMk/>
          <pc:sldMasterMk cId="3595336832" sldId="2147483708"/>
        </pc:sldMasterMkLst>
        <pc:spChg chg="mod">
          <ac:chgData name="Davis, James C" userId="84778d94-b1cc-4a48-87ce-749e1d7d6e72" providerId="ADAL" clId="{3A07BE75-CD12-464B-B8E5-341E489B6D50}" dt="2020-08-21T21:39:54.513" v="63" actId="2711"/>
          <ac:spMkLst>
            <pc:docMk/>
            <pc:sldMasterMk cId="3595336832" sldId="2147483708"/>
            <ac:spMk id="2" creationId="{00000000-0000-0000-0000-000000000000}"/>
          </ac:spMkLst>
        </pc:spChg>
        <pc:spChg chg="mod">
          <ac:chgData name="Davis, James C" userId="84778d94-b1cc-4a48-87ce-749e1d7d6e72" providerId="ADAL" clId="{3A07BE75-CD12-464B-B8E5-341E489B6D50}" dt="2020-08-21T21:39:59.359" v="64" actId="2711"/>
          <ac:spMkLst>
            <pc:docMk/>
            <pc:sldMasterMk cId="3595336832" sldId="2147483708"/>
            <ac:spMk id="3" creationId="{00000000-0000-0000-0000-000000000000}"/>
          </ac:spMkLst>
        </pc:spChg>
        <pc:spChg chg="del mod">
          <ac:chgData name="Davis, James C" userId="84778d94-b1cc-4a48-87ce-749e1d7d6e72" providerId="ADAL" clId="{3A07BE75-CD12-464B-B8E5-341E489B6D50}" dt="2020-08-21T21:53:30.462" v="181" actId="478"/>
          <ac:spMkLst>
            <pc:docMk/>
            <pc:sldMasterMk cId="3595336832" sldId="2147483708"/>
            <ac:spMk id="4" creationId="{00000000-0000-0000-0000-000000000000}"/>
          </ac:spMkLst>
        </pc:spChg>
        <pc:spChg chg="del mod">
          <ac:chgData name="Davis, James C" userId="84778d94-b1cc-4a48-87ce-749e1d7d6e72" providerId="ADAL" clId="{3A07BE75-CD12-464B-B8E5-341E489B6D50}" dt="2020-08-21T21:53:26.995" v="180"/>
          <ac:spMkLst>
            <pc:docMk/>
            <pc:sldMasterMk cId="3595336832" sldId="2147483708"/>
            <ac:spMk id="5" creationId="{00000000-0000-0000-0000-000000000000}"/>
          </ac:spMkLst>
        </pc:spChg>
        <pc:spChg chg="mod">
          <ac:chgData name="Davis, James C" userId="84778d94-b1cc-4a48-87ce-749e1d7d6e72" providerId="ADAL" clId="{3A07BE75-CD12-464B-B8E5-341E489B6D50}" dt="2020-08-22T00:24:08.382" v="223" actId="1036"/>
          <ac:spMkLst>
            <pc:docMk/>
            <pc:sldMasterMk cId="3595336832" sldId="2147483708"/>
            <ac:spMk id="6" creationId="{00000000-0000-0000-0000-000000000000}"/>
          </ac:spMkLst>
        </pc:spChg>
        <pc:picChg chg="add mod">
          <ac:chgData name="Davis, James C" userId="84778d94-b1cc-4a48-87ce-749e1d7d6e72" providerId="ADAL" clId="{3A07BE75-CD12-464B-B8E5-341E489B6D50}" dt="2020-08-22T00:24:08.382" v="223" actId="1036"/>
          <ac:picMkLst>
            <pc:docMk/>
            <pc:sldMasterMk cId="3595336832" sldId="2147483708"/>
            <ac:picMk id="8" creationId="{C6965342-B6F4-4E4D-AE27-465DB42B2B52}"/>
          </ac:picMkLst>
        </pc:picChg>
        <pc:cxnChg chg="del">
          <ac:chgData name="Davis, James C" userId="84778d94-b1cc-4a48-87ce-749e1d7d6e72" providerId="ADAL" clId="{3A07BE75-CD12-464B-B8E5-341E489B6D50}" dt="2020-08-21T21:53:32.310" v="182" actId="478"/>
          <ac:cxnSpMkLst>
            <pc:docMk/>
            <pc:sldMasterMk cId="3595336832" sldId="2147483708"/>
            <ac:cxnSpMk id="16" creationId="{8DFF833F-712C-324A-8187-5455C581BDBA}"/>
          </ac:cxnSpMkLst>
        </pc:cxnChg>
        <pc:sldLayoutChg chg="delSp modSp mod ord">
          <pc:chgData name="Davis, James C" userId="84778d94-b1cc-4a48-87ce-749e1d7d6e72" providerId="ADAL" clId="{3A07BE75-CD12-464B-B8E5-341E489B6D50}" dt="2020-08-22T00:23:00.768" v="194" actId="478"/>
          <pc:sldLayoutMkLst>
            <pc:docMk/>
            <pc:sldMasterMk cId="3595336832" sldId="2147483708"/>
            <pc:sldLayoutMk cId="2463502173" sldId="2147483709"/>
          </pc:sldLayoutMkLst>
          <pc:spChg chg="mod">
            <ac:chgData name="Davis, James C" userId="84778d94-b1cc-4a48-87ce-749e1d7d6e72" providerId="ADAL" clId="{3A07BE75-CD12-464B-B8E5-341E489B6D50}" dt="2020-08-21T21:43:01.534" v="90" actId="20577"/>
            <ac:spMkLst>
              <pc:docMk/>
              <pc:sldMasterMk cId="3595336832" sldId="2147483708"/>
              <pc:sldLayoutMk cId="2463502173" sldId="2147483709"/>
              <ac:spMk id="2" creationId="{00000000-0000-0000-0000-000000000000}"/>
            </ac:spMkLst>
          </pc:spChg>
          <pc:spChg chg="mod">
            <ac:chgData name="Davis, James C" userId="84778d94-b1cc-4a48-87ce-749e1d7d6e72" providerId="ADAL" clId="{3A07BE75-CD12-464B-B8E5-341E489B6D50}" dt="2020-08-21T21:43:07.257" v="91" actId="2711"/>
            <ac:spMkLst>
              <pc:docMk/>
              <pc:sldMasterMk cId="3595336832" sldId="2147483708"/>
              <pc:sldLayoutMk cId="2463502173" sldId="2147483709"/>
              <ac:spMk id="3" creationId="{00000000-0000-0000-0000-000000000000}"/>
            </ac:spMkLst>
          </pc:spChg>
          <pc:spChg chg="del">
            <ac:chgData name="Davis, James C" userId="84778d94-b1cc-4a48-87ce-749e1d7d6e72" providerId="ADAL" clId="{3A07BE75-CD12-464B-B8E5-341E489B6D50}" dt="2020-08-22T00:23:00.768" v="194" actId="478"/>
            <ac:spMkLst>
              <pc:docMk/>
              <pc:sldMasterMk cId="3595336832" sldId="2147483708"/>
              <pc:sldLayoutMk cId="2463502173" sldId="2147483709"/>
              <ac:spMk id="7" creationId="{00000000-0000-0000-0000-000000000000}"/>
            </ac:spMkLst>
          </pc:spChg>
        </pc:sldLayoutChg>
        <pc:sldLayoutChg chg="delSp modSp mod">
          <pc:chgData name="Davis, James C" userId="84778d94-b1cc-4a48-87ce-749e1d7d6e72" providerId="ADAL" clId="{3A07BE75-CD12-464B-B8E5-341E489B6D50}" dt="2020-08-22T00:23:05.175" v="195" actId="478"/>
          <pc:sldLayoutMkLst>
            <pc:docMk/>
            <pc:sldMasterMk cId="3595336832" sldId="2147483708"/>
            <pc:sldLayoutMk cId="1406754891" sldId="2147483720"/>
          </pc:sldLayoutMkLst>
          <pc:spChg chg="mod">
            <ac:chgData name="Davis, James C" userId="84778d94-b1cc-4a48-87ce-749e1d7d6e72" providerId="ADAL" clId="{3A07BE75-CD12-464B-B8E5-341E489B6D50}" dt="2020-08-21T21:43:55.357" v="94" actId="20577"/>
            <ac:spMkLst>
              <pc:docMk/>
              <pc:sldMasterMk cId="3595336832" sldId="2147483708"/>
              <pc:sldLayoutMk cId="1406754891" sldId="2147483720"/>
              <ac:spMk id="2" creationId="{00000000-0000-0000-0000-000000000000}"/>
            </ac:spMkLst>
          </pc:spChg>
          <pc:spChg chg="mod">
            <ac:chgData name="Davis, James C" userId="84778d94-b1cc-4a48-87ce-749e1d7d6e72" providerId="ADAL" clId="{3A07BE75-CD12-464B-B8E5-341E489B6D50}" dt="2020-08-21T21:43:57.588" v="95" actId="20577"/>
            <ac:spMkLst>
              <pc:docMk/>
              <pc:sldMasterMk cId="3595336832" sldId="2147483708"/>
              <pc:sldLayoutMk cId="1406754891" sldId="2147483720"/>
              <ac:spMk id="3" creationId="{00000000-0000-0000-0000-000000000000}"/>
            </ac:spMkLst>
          </pc:spChg>
          <pc:spChg chg="mod">
            <ac:chgData name="Davis, James C" userId="84778d94-b1cc-4a48-87ce-749e1d7d6e72" providerId="ADAL" clId="{3A07BE75-CD12-464B-B8E5-341E489B6D50}" dt="2020-08-21T21:43:52.321" v="93" actId="2711"/>
            <ac:spMkLst>
              <pc:docMk/>
              <pc:sldMasterMk cId="3595336832" sldId="2147483708"/>
              <pc:sldLayoutMk cId="1406754891" sldId="2147483720"/>
              <ac:spMk id="25" creationId="{9F798712-4535-8340-942F-27FFD5E3FE9B}"/>
            </ac:spMkLst>
          </pc:spChg>
          <pc:spChg chg="del mod">
            <ac:chgData name="Davis, James C" userId="84778d94-b1cc-4a48-87ce-749e1d7d6e72" providerId="ADAL" clId="{3A07BE75-CD12-464B-B8E5-341E489B6D50}" dt="2020-08-22T00:23:05.175" v="195" actId="478"/>
            <ac:spMkLst>
              <pc:docMk/>
              <pc:sldMasterMk cId="3595336832" sldId="2147483708"/>
              <pc:sldLayoutMk cId="1406754891" sldId="2147483720"/>
              <ac:spMk id="28" creationId="{32B67432-75BE-B145-B884-FF16D239EAF2}"/>
            </ac:spMkLst>
          </pc:spChg>
          <pc:spChg chg="mod">
            <ac:chgData name="Davis, James C" userId="84778d94-b1cc-4a48-87ce-749e1d7d6e72" providerId="ADAL" clId="{3A07BE75-CD12-464B-B8E5-341E489B6D50}" dt="2020-08-21T21:43:52.321" v="93" actId="2711"/>
            <ac:spMkLst>
              <pc:docMk/>
              <pc:sldMasterMk cId="3595336832" sldId="2147483708"/>
              <pc:sldLayoutMk cId="1406754891" sldId="2147483720"/>
              <ac:spMk id="29" creationId="{49E8753C-A442-034F-B0F4-92D22B3247FE}"/>
            </ac:spMkLst>
          </pc:spChg>
          <pc:picChg chg="mod">
            <ac:chgData name="Davis, James C" userId="84778d94-b1cc-4a48-87ce-749e1d7d6e72" providerId="ADAL" clId="{3A07BE75-CD12-464B-B8E5-341E489B6D50}" dt="2020-08-21T21:43:52.321" v="93" actId="2711"/>
            <ac:picMkLst>
              <pc:docMk/>
              <pc:sldMasterMk cId="3595336832" sldId="2147483708"/>
              <pc:sldLayoutMk cId="1406754891" sldId="2147483720"/>
              <ac:picMk id="27" creationId="{6283C7A5-FA96-634B-82F6-99BF44D20F7C}"/>
            </ac:picMkLst>
          </pc:picChg>
          <pc:cxnChg chg="mod">
            <ac:chgData name="Davis, James C" userId="84778d94-b1cc-4a48-87ce-749e1d7d6e72" providerId="ADAL" clId="{3A07BE75-CD12-464B-B8E5-341E489B6D50}" dt="2020-08-21T21:43:52.321" v="93" actId="2711"/>
            <ac:cxnSpMkLst>
              <pc:docMk/>
              <pc:sldMasterMk cId="3595336832" sldId="2147483708"/>
              <pc:sldLayoutMk cId="1406754891" sldId="2147483720"/>
              <ac:cxnSpMk id="30" creationId="{58350E96-57A4-414B-9B8B-1430C2B4D38E}"/>
            </ac:cxnSpMkLst>
          </pc:cxnChg>
        </pc:sldLayoutChg>
        <pc:sldLayoutChg chg="delSp modSp mod">
          <pc:chgData name="Davis, James C" userId="84778d94-b1cc-4a48-87ce-749e1d7d6e72" providerId="ADAL" clId="{3A07BE75-CD12-464B-B8E5-341E489B6D50}" dt="2020-08-22T00:23:08.231" v="196" actId="478"/>
          <pc:sldLayoutMkLst>
            <pc:docMk/>
            <pc:sldMasterMk cId="3595336832" sldId="2147483708"/>
            <pc:sldLayoutMk cId="1815464052" sldId="2147483721"/>
          </pc:sldLayoutMkLst>
          <pc:spChg chg="mod">
            <ac:chgData name="Davis, James C" userId="84778d94-b1cc-4a48-87ce-749e1d7d6e72" providerId="ADAL" clId="{3A07BE75-CD12-464B-B8E5-341E489B6D50}" dt="2020-08-21T21:44:14.595" v="105" actId="20577"/>
            <ac:spMkLst>
              <pc:docMk/>
              <pc:sldMasterMk cId="3595336832" sldId="2147483708"/>
              <pc:sldLayoutMk cId="1815464052" sldId="2147483721"/>
              <ac:spMk id="3" creationId="{00000000-0000-0000-0000-000000000000}"/>
            </ac:spMkLst>
          </pc:spChg>
          <pc:spChg chg="mod">
            <ac:chgData name="Davis, James C" userId="84778d94-b1cc-4a48-87ce-749e1d7d6e72" providerId="ADAL" clId="{3A07BE75-CD12-464B-B8E5-341E489B6D50}" dt="2020-08-21T21:44:08.192" v="96" actId="2711"/>
            <ac:spMkLst>
              <pc:docMk/>
              <pc:sldMasterMk cId="3595336832" sldId="2147483708"/>
              <pc:sldLayoutMk cId="1815464052" sldId="2147483721"/>
              <ac:spMk id="10" creationId="{699BD747-48B6-2547-8F7C-25A44594F612}"/>
            </ac:spMkLst>
          </pc:spChg>
          <pc:spChg chg="mod">
            <ac:chgData name="Davis, James C" userId="84778d94-b1cc-4a48-87ce-749e1d7d6e72" providerId="ADAL" clId="{3A07BE75-CD12-464B-B8E5-341E489B6D50}" dt="2020-08-21T21:44:08.192" v="96" actId="2711"/>
            <ac:spMkLst>
              <pc:docMk/>
              <pc:sldMasterMk cId="3595336832" sldId="2147483708"/>
              <pc:sldLayoutMk cId="1815464052" sldId="2147483721"/>
              <ac:spMk id="19" creationId="{4B5CCD19-DE21-294C-8B0B-3103725AE082}"/>
            </ac:spMkLst>
          </pc:spChg>
          <pc:spChg chg="mod">
            <ac:chgData name="Davis, James C" userId="84778d94-b1cc-4a48-87ce-749e1d7d6e72" providerId="ADAL" clId="{3A07BE75-CD12-464B-B8E5-341E489B6D50}" dt="2020-08-21T21:44:10.980" v="97" actId="20577"/>
            <ac:spMkLst>
              <pc:docMk/>
              <pc:sldMasterMk cId="3595336832" sldId="2147483708"/>
              <pc:sldLayoutMk cId="1815464052" sldId="2147483721"/>
              <ac:spMk id="22" creationId="{73768DE6-FB80-874D-8DE0-986B46F1FD05}"/>
            </ac:spMkLst>
          </pc:spChg>
          <pc:spChg chg="del mod">
            <ac:chgData name="Davis, James C" userId="84778d94-b1cc-4a48-87ce-749e1d7d6e72" providerId="ADAL" clId="{3A07BE75-CD12-464B-B8E5-341E489B6D50}" dt="2020-08-22T00:23:08.231" v="196" actId="478"/>
            <ac:spMkLst>
              <pc:docMk/>
              <pc:sldMasterMk cId="3595336832" sldId="2147483708"/>
              <pc:sldLayoutMk cId="1815464052" sldId="2147483721"/>
              <ac:spMk id="23" creationId="{CF069E70-AF49-2042-836A-1CC5C09B9CCB}"/>
            </ac:spMkLst>
          </pc:spChg>
          <pc:spChg chg="mod">
            <ac:chgData name="Davis, James C" userId="84778d94-b1cc-4a48-87ce-749e1d7d6e72" providerId="ADAL" clId="{3A07BE75-CD12-464B-B8E5-341E489B6D50}" dt="2020-08-21T21:44:08.192" v="96" actId="2711"/>
            <ac:spMkLst>
              <pc:docMk/>
              <pc:sldMasterMk cId="3595336832" sldId="2147483708"/>
              <pc:sldLayoutMk cId="1815464052" sldId="2147483721"/>
              <ac:spMk id="24" creationId="{50D54855-2B56-7D4D-BC1F-BBB8B58B9663}"/>
            </ac:spMkLst>
          </pc:spChg>
          <pc:picChg chg="mod">
            <ac:chgData name="Davis, James C" userId="84778d94-b1cc-4a48-87ce-749e1d7d6e72" providerId="ADAL" clId="{3A07BE75-CD12-464B-B8E5-341E489B6D50}" dt="2020-08-21T21:44:08.192" v="96" actId="2711"/>
            <ac:picMkLst>
              <pc:docMk/>
              <pc:sldMasterMk cId="3595336832" sldId="2147483708"/>
              <pc:sldLayoutMk cId="1815464052" sldId="2147483721"/>
              <ac:picMk id="21" creationId="{87C91AFD-CCD5-AA40-82FE-4B69C6151917}"/>
            </ac:picMkLst>
          </pc:picChg>
          <pc:cxnChg chg="mod">
            <ac:chgData name="Davis, James C" userId="84778d94-b1cc-4a48-87ce-749e1d7d6e72" providerId="ADAL" clId="{3A07BE75-CD12-464B-B8E5-341E489B6D50}" dt="2020-08-21T21:44:08.192" v="96" actId="2711"/>
            <ac:cxnSpMkLst>
              <pc:docMk/>
              <pc:sldMasterMk cId="3595336832" sldId="2147483708"/>
              <pc:sldLayoutMk cId="1815464052" sldId="2147483721"/>
              <ac:cxnSpMk id="25" creationId="{BCC405A1-23C8-8E4E-940E-49CA3B709385}"/>
            </ac:cxnSpMkLst>
          </pc:cxnChg>
        </pc:sldLayoutChg>
        <pc:sldLayoutChg chg="delSp modSp mod">
          <pc:chgData name="Davis, James C" userId="84778d94-b1cc-4a48-87ce-749e1d7d6e72" providerId="ADAL" clId="{3A07BE75-CD12-464B-B8E5-341E489B6D50}" dt="2020-08-22T00:23:14.775" v="197" actId="478"/>
          <pc:sldLayoutMkLst>
            <pc:docMk/>
            <pc:sldMasterMk cId="3595336832" sldId="2147483708"/>
            <pc:sldLayoutMk cId="4186258001" sldId="2147483722"/>
          </pc:sldLayoutMkLst>
          <pc:spChg chg="mod">
            <ac:chgData name="Davis, James C" userId="84778d94-b1cc-4a48-87ce-749e1d7d6e72" providerId="ADAL" clId="{3A07BE75-CD12-464B-B8E5-341E489B6D50}" dt="2020-08-21T21:44:27.196" v="107" actId="2711"/>
            <ac:spMkLst>
              <pc:docMk/>
              <pc:sldMasterMk cId="3595336832" sldId="2147483708"/>
              <pc:sldLayoutMk cId="4186258001" sldId="2147483722"/>
              <ac:spMk id="14" creationId="{0D6DAF39-EE35-6843-807B-FF770BE21293}"/>
            </ac:spMkLst>
          </pc:spChg>
          <pc:spChg chg="mod">
            <ac:chgData name="Davis, James C" userId="84778d94-b1cc-4a48-87ce-749e1d7d6e72" providerId="ADAL" clId="{3A07BE75-CD12-464B-B8E5-341E489B6D50}" dt="2020-08-21T21:44:23.703" v="106" actId="2711"/>
            <ac:spMkLst>
              <pc:docMk/>
              <pc:sldMasterMk cId="3595336832" sldId="2147483708"/>
              <pc:sldLayoutMk cId="4186258001" sldId="2147483722"/>
              <ac:spMk id="17" creationId="{B6A7C9B5-3617-0144-A4ED-16186741E8C3}"/>
            </ac:spMkLst>
          </pc:spChg>
          <pc:spChg chg="del">
            <ac:chgData name="Davis, James C" userId="84778d94-b1cc-4a48-87ce-749e1d7d6e72" providerId="ADAL" clId="{3A07BE75-CD12-464B-B8E5-341E489B6D50}" dt="2020-08-22T00:23:14.775" v="197" actId="478"/>
            <ac:spMkLst>
              <pc:docMk/>
              <pc:sldMasterMk cId="3595336832" sldId="2147483708"/>
              <pc:sldLayoutMk cId="4186258001" sldId="2147483722"/>
              <ac:spMk id="19" creationId="{AAF94E19-ED71-7845-B4E1-5D3EA4F2593F}"/>
            </ac:spMkLst>
          </pc:spChg>
        </pc:sldLayoutChg>
        <pc:sldLayoutChg chg="delSp modSp mod">
          <pc:chgData name="Davis, James C" userId="84778d94-b1cc-4a48-87ce-749e1d7d6e72" providerId="ADAL" clId="{3A07BE75-CD12-464B-B8E5-341E489B6D50}" dt="2020-08-22T00:23:19.703" v="198" actId="478"/>
          <pc:sldLayoutMkLst>
            <pc:docMk/>
            <pc:sldMasterMk cId="3595336832" sldId="2147483708"/>
            <pc:sldLayoutMk cId="2707393526" sldId="2147483723"/>
          </pc:sldLayoutMkLst>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6" creationId="{5CCAEC11-865D-CB4B-88E8-5AF51FB37FBE}"/>
            </ac:spMkLst>
          </pc:spChg>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15" creationId="{4D7D7E43-151C-6148-8D70-1135C4C4B705}"/>
            </ac:spMkLst>
          </pc:spChg>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16" creationId="{0B79470A-88E7-9241-9D11-9A69D762338C}"/>
            </ac:spMkLst>
          </pc:spChg>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20" creationId="{EACB2F0C-1C3D-CD48-AD13-7B5AD683F7C7}"/>
            </ac:spMkLst>
          </pc:spChg>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23" creationId="{BD416322-CF1A-F143-B2A9-844B608C50DA}"/>
            </ac:spMkLst>
          </pc:spChg>
          <pc:spChg chg="del mod">
            <ac:chgData name="Davis, James C" userId="84778d94-b1cc-4a48-87ce-749e1d7d6e72" providerId="ADAL" clId="{3A07BE75-CD12-464B-B8E5-341E489B6D50}" dt="2020-08-22T00:23:19.703" v="198" actId="478"/>
            <ac:spMkLst>
              <pc:docMk/>
              <pc:sldMasterMk cId="3595336832" sldId="2147483708"/>
              <pc:sldLayoutMk cId="2707393526" sldId="2147483723"/>
              <ac:spMk id="25" creationId="{A7492D50-D618-9F40-B9F2-9B08441829B8}"/>
            </ac:spMkLst>
          </pc:spChg>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26" creationId="{8E13B548-F076-CF46-A887-15D7D4869738}"/>
            </ac:spMkLst>
          </pc:spChg>
          <pc:picChg chg="mod">
            <ac:chgData name="Davis, James C" userId="84778d94-b1cc-4a48-87ce-749e1d7d6e72" providerId="ADAL" clId="{3A07BE75-CD12-464B-B8E5-341E489B6D50}" dt="2020-08-21T21:44:35.786" v="108" actId="2711"/>
            <ac:picMkLst>
              <pc:docMk/>
              <pc:sldMasterMk cId="3595336832" sldId="2147483708"/>
              <pc:sldLayoutMk cId="2707393526" sldId="2147483723"/>
              <ac:picMk id="24" creationId="{4DC803D7-BDE8-2740-B36D-EB98236EB729}"/>
            </ac:picMkLst>
          </pc:picChg>
          <pc:cxnChg chg="mod">
            <ac:chgData name="Davis, James C" userId="84778d94-b1cc-4a48-87ce-749e1d7d6e72" providerId="ADAL" clId="{3A07BE75-CD12-464B-B8E5-341E489B6D50}" dt="2020-08-21T21:44:35.786" v="108" actId="2711"/>
            <ac:cxnSpMkLst>
              <pc:docMk/>
              <pc:sldMasterMk cId="3595336832" sldId="2147483708"/>
              <pc:sldLayoutMk cId="2707393526" sldId="2147483723"/>
              <ac:cxnSpMk id="27" creationId="{8F96F97C-D2D6-7949-BDC5-C0B91FB918BD}"/>
            </ac:cxnSpMkLst>
          </pc:cxnChg>
        </pc:sldLayoutChg>
        <pc:sldLayoutChg chg="delSp modSp mod">
          <pc:chgData name="Davis, James C" userId="84778d94-b1cc-4a48-87ce-749e1d7d6e72" providerId="ADAL" clId="{3A07BE75-CD12-464B-B8E5-341E489B6D50}" dt="2020-08-22T00:23:26.607" v="199" actId="478"/>
          <pc:sldLayoutMkLst>
            <pc:docMk/>
            <pc:sldMasterMk cId="3595336832" sldId="2147483708"/>
            <pc:sldLayoutMk cId="69532377" sldId="2147483724"/>
          </pc:sldLayoutMkLst>
          <pc:spChg chg="mod">
            <ac:chgData name="Davis, James C" userId="84778d94-b1cc-4a48-87ce-749e1d7d6e72" providerId="ADAL" clId="{3A07BE75-CD12-464B-B8E5-341E489B6D50}" dt="2020-08-21T21:44:47.211" v="109" actId="2711"/>
            <ac:spMkLst>
              <pc:docMk/>
              <pc:sldMasterMk cId="3595336832" sldId="2147483708"/>
              <pc:sldLayoutMk cId="69532377" sldId="2147483724"/>
              <ac:spMk id="2" creationId="{00000000-0000-0000-0000-000000000000}"/>
            </ac:spMkLst>
          </pc:spChg>
          <pc:spChg chg="mod">
            <ac:chgData name="Davis, James C" userId="84778d94-b1cc-4a48-87ce-749e1d7d6e72" providerId="ADAL" clId="{3A07BE75-CD12-464B-B8E5-341E489B6D50}" dt="2020-08-21T21:44:47.211" v="109" actId="2711"/>
            <ac:spMkLst>
              <pc:docMk/>
              <pc:sldMasterMk cId="3595336832" sldId="2147483708"/>
              <pc:sldLayoutMk cId="69532377" sldId="2147483724"/>
              <ac:spMk id="16" creationId="{900775FC-E9E4-FF46-A522-92CC39196093}"/>
            </ac:spMkLst>
          </pc:spChg>
          <pc:spChg chg="mod">
            <ac:chgData name="Davis, James C" userId="84778d94-b1cc-4a48-87ce-749e1d7d6e72" providerId="ADAL" clId="{3A07BE75-CD12-464B-B8E5-341E489B6D50}" dt="2020-08-21T21:44:47.211" v="109" actId="2711"/>
            <ac:spMkLst>
              <pc:docMk/>
              <pc:sldMasterMk cId="3595336832" sldId="2147483708"/>
              <pc:sldLayoutMk cId="69532377" sldId="2147483724"/>
              <ac:spMk id="17" creationId="{F59025A6-822F-2D44-9F31-61A4A63F5CD3}"/>
            </ac:spMkLst>
          </pc:spChg>
          <pc:spChg chg="del mod">
            <ac:chgData name="Davis, James C" userId="84778d94-b1cc-4a48-87ce-749e1d7d6e72" providerId="ADAL" clId="{3A07BE75-CD12-464B-B8E5-341E489B6D50}" dt="2020-08-22T00:23:26.607" v="199" actId="478"/>
            <ac:spMkLst>
              <pc:docMk/>
              <pc:sldMasterMk cId="3595336832" sldId="2147483708"/>
              <pc:sldLayoutMk cId="69532377" sldId="2147483724"/>
              <ac:spMk id="22" creationId="{F8CD2E15-DFA2-0F4C-8839-A9AD4504A2B8}"/>
            </ac:spMkLst>
          </pc:spChg>
          <pc:spChg chg="mod">
            <ac:chgData name="Davis, James C" userId="84778d94-b1cc-4a48-87ce-749e1d7d6e72" providerId="ADAL" clId="{3A07BE75-CD12-464B-B8E5-341E489B6D50}" dt="2020-08-21T21:44:47.211" v="109" actId="2711"/>
            <ac:spMkLst>
              <pc:docMk/>
              <pc:sldMasterMk cId="3595336832" sldId="2147483708"/>
              <pc:sldLayoutMk cId="69532377" sldId="2147483724"/>
              <ac:spMk id="23" creationId="{ACFC5D5C-1C9B-F148-A910-72ADDA93ABF0}"/>
            </ac:spMkLst>
          </pc:spChg>
          <pc:picChg chg="mod">
            <ac:chgData name="Davis, James C" userId="84778d94-b1cc-4a48-87ce-749e1d7d6e72" providerId="ADAL" clId="{3A07BE75-CD12-464B-B8E5-341E489B6D50}" dt="2020-08-21T21:44:47.211" v="109" actId="2711"/>
            <ac:picMkLst>
              <pc:docMk/>
              <pc:sldMasterMk cId="3595336832" sldId="2147483708"/>
              <pc:sldLayoutMk cId="69532377" sldId="2147483724"/>
              <ac:picMk id="21" creationId="{237F821D-D4B4-C442-814B-E1605BD7539E}"/>
            </ac:picMkLst>
          </pc:picChg>
          <pc:cxnChg chg="mod">
            <ac:chgData name="Davis, James C" userId="84778d94-b1cc-4a48-87ce-749e1d7d6e72" providerId="ADAL" clId="{3A07BE75-CD12-464B-B8E5-341E489B6D50}" dt="2020-08-21T21:44:47.211" v="109" actId="2711"/>
            <ac:cxnSpMkLst>
              <pc:docMk/>
              <pc:sldMasterMk cId="3595336832" sldId="2147483708"/>
              <pc:sldLayoutMk cId="69532377" sldId="2147483724"/>
              <ac:cxnSpMk id="25" creationId="{A45DD0F1-B8FD-0047-817A-E2982F127A6A}"/>
            </ac:cxnSpMkLst>
          </pc:cxnChg>
        </pc:sldLayoutChg>
        <pc:sldLayoutChg chg="delSp modSp mod ord">
          <pc:chgData name="Davis, James C" userId="84778d94-b1cc-4a48-87ce-749e1d7d6e72" providerId="ADAL" clId="{3A07BE75-CD12-464B-B8E5-341E489B6D50}" dt="2020-08-22T00:22:53.569" v="193" actId="478"/>
          <pc:sldLayoutMkLst>
            <pc:docMk/>
            <pc:sldMasterMk cId="3595336832" sldId="2147483708"/>
            <pc:sldLayoutMk cId="574188406" sldId="2147483725"/>
          </pc:sldLayoutMkLst>
          <pc:spChg chg="mod">
            <ac:chgData name="Davis, James C" userId="84778d94-b1cc-4a48-87ce-749e1d7d6e72" providerId="ADAL" clId="{3A07BE75-CD12-464B-B8E5-341E489B6D50}" dt="2020-08-21T21:47:59.479" v="115" actId="20577"/>
            <ac:spMkLst>
              <pc:docMk/>
              <pc:sldMasterMk cId="3595336832" sldId="2147483708"/>
              <pc:sldLayoutMk cId="574188406" sldId="2147483725"/>
              <ac:spMk id="11" creationId="{7218C6A0-FE47-3C49-9974-F3CABE12FB6E}"/>
            </ac:spMkLst>
          </pc:spChg>
          <pc:spChg chg="del">
            <ac:chgData name="Davis, James C" userId="84778d94-b1cc-4a48-87ce-749e1d7d6e72" providerId="ADAL" clId="{3A07BE75-CD12-464B-B8E5-341E489B6D50}" dt="2020-08-22T00:22:53.569" v="193" actId="478"/>
            <ac:spMkLst>
              <pc:docMk/>
              <pc:sldMasterMk cId="3595336832" sldId="2147483708"/>
              <pc:sldLayoutMk cId="574188406" sldId="2147483725"/>
              <ac:spMk id="19" creationId="{AAF94E19-ED71-7845-B4E1-5D3EA4F2593F}"/>
            </ac:spMkLst>
          </pc:spChg>
        </pc:sldLayoutChg>
        <pc:sldLayoutChg chg="addSp delSp modSp mod modTransition">
          <pc:chgData name="Davis, James C" userId="84778d94-b1cc-4a48-87ce-749e1d7d6e72" providerId="ADAL" clId="{3A07BE75-CD12-464B-B8E5-341E489B6D50}" dt="2020-08-22T00:40:43.830" v="269" actId="208"/>
          <pc:sldLayoutMkLst>
            <pc:docMk/>
            <pc:sldMasterMk cId="3595336832" sldId="2147483708"/>
            <pc:sldLayoutMk cId="4232609549" sldId="2147483726"/>
          </pc:sldLayoutMkLst>
          <pc:spChg chg="add del mod">
            <ac:chgData name="Davis, James C" userId="84778d94-b1cc-4a48-87ce-749e1d7d6e72" providerId="ADAL" clId="{3A07BE75-CD12-464B-B8E5-341E489B6D50}" dt="2020-08-21T21:35:31.852" v="21"/>
            <ac:spMkLst>
              <pc:docMk/>
              <pc:sldMasterMk cId="3595336832" sldId="2147483708"/>
              <pc:sldLayoutMk cId="4232609549" sldId="2147483726"/>
              <ac:spMk id="2" creationId="{3DB09C4B-756F-E046-A7B8-E818F3D67C91}"/>
            </ac:spMkLst>
          </pc:spChg>
          <pc:spChg chg="add del mod">
            <ac:chgData name="Davis, James C" userId="84778d94-b1cc-4a48-87ce-749e1d7d6e72" providerId="ADAL" clId="{3A07BE75-CD12-464B-B8E5-341E489B6D50}" dt="2020-08-21T21:35:31.852" v="21"/>
            <ac:spMkLst>
              <pc:docMk/>
              <pc:sldMasterMk cId="3595336832" sldId="2147483708"/>
              <pc:sldLayoutMk cId="4232609549" sldId="2147483726"/>
              <ac:spMk id="3" creationId="{4A738382-6B3F-6B47-8A09-6FCE0611FDA4}"/>
            </ac:spMkLst>
          </pc:spChg>
          <pc:spChg chg="add del mod">
            <ac:chgData name="Davis, James C" userId="84778d94-b1cc-4a48-87ce-749e1d7d6e72" providerId="ADAL" clId="{3A07BE75-CD12-464B-B8E5-341E489B6D50}" dt="2020-08-21T21:35:31.852" v="21"/>
            <ac:spMkLst>
              <pc:docMk/>
              <pc:sldMasterMk cId="3595336832" sldId="2147483708"/>
              <pc:sldLayoutMk cId="4232609549" sldId="2147483726"/>
              <ac:spMk id="4" creationId="{7629B2FB-9B75-0F4D-933A-91D5F9EB95B4}"/>
            </ac:spMkLst>
          </pc:spChg>
          <pc:spChg chg="add del mod">
            <ac:chgData name="Davis, James C" userId="84778d94-b1cc-4a48-87ce-749e1d7d6e72" providerId="ADAL" clId="{3A07BE75-CD12-464B-B8E5-341E489B6D50}" dt="2020-08-21T21:35:33.686" v="23"/>
            <ac:spMkLst>
              <pc:docMk/>
              <pc:sldMasterMk cId="3595336832" sldId="2147483708"/>
              <pc:sldLayoutMk cId="4232609549" sldId="2147483726"/>
              <ac:spMk id="7" creationId="{7F1E983B-BAA3-B44E-9FA7-C1DBBF63451D}"/>
            </ac:spMkLst>
          </pc:spChg>
          <pc:spChg chg="mod">
            <ac:chgData name="Davis, James C" userId="84778d94-b1cc-4a48-87ce-749e1d7d6e72" providerId="ADAL" clId="{3A07BE75-CD12-464B-B8E5-341E489B6D50}" dt="2020-08-22T00:40:39.983" v="268" actId="208"/>
            <ac:spMkLst>
              <pc:docMk/>
              <pc:sldMasterMk cId="3595336832" sldId="2147483708"/>
              <pc:sldLayoutMk cId="4232609549" sldId="2147483726"/>
              <ac:spMk id="8" creationId="{9629C0A1-FA46-974B-8B59-DAFA34D587F5}"/>
            </ac:spMkLst>
          </pc:spChg>
          <pc:spChg chg="del">
            <ac:chgData name="Davis, James C" userId="84778d94-b1cc-4a48-87ce-749e1d7d6e72" providerId="ADAL" clId="{3A07BE75-CD12-464B-B8E5-341E489B6D50}" dt="2020-08-22T00:22:22.489" v="186" actId="478"/>
            <ac:spMkLst>
              <pc:docMk/>
              <pc:sldMasterMk cId="3595336832" sldId="2147483708"/>
              <pc:sldLayoutMk cId="4232609549" sldId="2147483726"/>
              <ac:spMk id="9" creationId="{44FC41B1-856D-154F-84BA-1815B447367D}"/>
            </ac:spMkLst>
          </pc:spChg>
          <pc:spChg chg="mod">
            <ac:chgData name="Davis, James C" userId="84778d94-b1cc-4a48-87ce-749e1d7d6e72" providerId="ADAL" clId="{3A07BE75-CD12-464B-B8E5-341E489B6D50}" dt="2020-08-22T00:40:43.830" v="269" actId="208"/>
            <ac:spMkLst>
              <pc:docMk/>
              <pc:sldMasterMk cId="3595336832" sldId="2147483708"/>
              <pc:sldLayoutMk cId="4232609549" sldId="2147483726"/>
              <ac:spMk id="11" creationId="{F21F285B-3B58-4149-B959-9010CE636448}"/>
            </ac:spMkLst>
          </pc:spChg>
          <pc:spChg chg="add del mod">
            <ac:chgData name="Davis, James C" userId="84778d94-b1cc-4a48-87ce-749e1d7d6e72" providerId="ADAL" clId="{3A07BE75-CD12-464B-B8E5-341E489B6D50}" dt="2020-08-21T21:35:33.686" v="23"/>
            <ac:spMkLst>
              <pc:docMk/>
              <pc:sldMasterMk cId="3595336832" sldId="2147483708"/>
              <pc:sldLayoutMk cId="4232609549" sldId="2147483726"/>
              <ac:spMk id="13" creationId="{541CDDB2-4D8E-A543-A397-396990320797}"/>
            </ac:spMkLst>
          </pc:spChg>
          <pc:spChg chg="add del mod">
            <ac:chgData name="Davis, James C" userId="84778d94-b1cc-4a48-87ce-749e1d7d6e72" providerId="ADAL" clId="{3A07BE75-CD12-464B-B8E5-341E489B6D50}" dt="2020-08-21T21:35:33.686" v="23"/>
            <ac:spMkLst>
              <pc:docMk/>
              <pc:sldMasterMk cId="3595336832" sldId="2147483708"/>
              <pc:sldLayoutMk cId="4232609549" sldId="2147483726"/>
              <ac:spMk id="15" creationId="{09BBB4B8-9B85-9842-9B69-F922216F8990}"/>
            </ac:spMkLst>
          </pc:spChg>
          <pc:spChg chg="add mod">
            <ac:chgData name="Davis, James C" userId="84778d94-b1cc-4a48-87ce-749e1d7d6e72" providerId="ADAL" clId="{3A07BE75-CD12-464B-B8E5-341E489B6D50}" dt="2020-08-22T00:22:15.073" v="185"/>
            <ac:spMkLst>
              <pc:docMk/>
              <pc:sldMasterMk cId="3595336832" sldId="2147483708"/>
              <pc:sldLayoutMk cId="4232609549" sldId="2147483726"/>
              <ac:spMk id="16" creationId="{1991DBEA-463E-0543-8703-1617F14E9D1E}"/>
            </ac:spMkLst>
          </pc:spChg>
          <pc:spChg chg="add del mod">
            <ac:chgData name="Davis, James C" userId="84778d94-b1cc-4a48-87ce-749e1d7d6e72" providerId="ADAL" clId="{3A07BE75-CD12-464B-B8E5-341E489B6D50}" dt="2020-08-21T21:49:35.056" v="129" actId="2085"/>
            <ac:spMkLst>
              <pc:docMk/>
              <pc:sldMasterMk cId="3595336832" sldId="2147483708"/>
              <pc:sldLayoutMk cId="4232609549" sldId="2147483726"/>
              <ac:spMk id="251914" creationId="{00000000-0000-0000-0000-000000000000}"/>
            </ac:spMkLst>
          </pc:spChg>
          <pc:picChg chg="add del mod">
            <ac:chgData name="Davis, James C" userId="84778d94-b1cc-4a48-87ce-749e1d7d6e72" providerId="ADAL" clId="{3A07BE75-CD12-464B-B8E5-341E489B6D50}" dt="2020-08-21T21:35:22.429" v="18" actId="21"/>
            <ac:picMkLst>
              <pc:docMk/>
              <pc:sldMasterMk cId="3595336832" sldId="2147483708"/>
              <pc:sldLayoutMk cId="4232609549" sldId="2147483726"/>
              <ac:picMk id="6" creationId="{37731326-0C60-DD41-B5BD-7937076E0B2E}"/>
            </ac:picMkLst>
          </pc:picChg>
          <pc:picChg chg="del">
            <ac:chgData name="Davis, James C" userId="84778d94-b1cc-4a48-87ce-749e1d7d6e72" providerId="ADAL" clId="{3A07BE75-CD12-464B-B8E5-341E489B6D50}" dt="2020-08-21T21:32:58.065" v="4" actId="478"/>
            <ac:picMkLst>
              <pc:docMk/>
              <pc:sldMasterMk cId="3595336832" sldId="2147483708"/>
              <pc:sldLayoutMk cId="4232609549" sldId="2147483726"/>
              <ac:picMk id="10" creationId="{213FEFA3-8A82-6844-88D4-95E07E779EF4}"/>
            </ac:picMkLst>
          </pc:picChg>
          <pc:picChg chg="add mod">
            <ac:chgData name="Davis, James C" userId="84778d94-b1cc-4a48-87ce-749e1d7d6e72" providerId="ADAL" clId="{3A07BE75-CD12-464B-B8E5-341E489B6D50}" dt="2020-08-21T21:33:10.757" v="9" actId="1076"/>
            <ac:picMkLst>
              <pc:docMk/>
              <pc:sldMasterMk cId="3595336832" sldId="2147483708"/>
              <pc:sldLayoutMk cId="4232609549" sldId="2147483726"/>
              <ac:picMk id="12" creationId="{BCBD89D8-43BD-5D41-99C6-91B0B6A51904}"/>
            </ac:picMkLst>
          </pc:picChg>
          <pc:picChg chg="add del mod">
            <ac:chgData name="Davis, James C" userId="84778d94-b1cc-4a48-87ce-749e1d7d6e72" providerId="ADAL" clId="{3A07BE75-CD12-464B-B8E5-341E489B6D50}" dt="2020-08-21T21:37:51.327" v="44" actId="21"/>
            <ac:picMkLst>
              <pc:docMk/>
              <pc:sldMasterMk cId="3595336832" sldId="2147483708"/>
              <pc:sldLayoutMk cId="4232609549" sldId="2147483726"/>
              <ac:picMk id="14" creationId="{AD52B8E7-6A95-D242-B4DC-D368E54B24F3}"/>
            </ac:picMkLst>
          </pc:picChg>
        </pc:sldLayoutChg>
        <pc:sldLayoutChg chg="delSp new del mod">
          <pc:chgData name="Davis, James C" userId="84778d94-b1cc-4a48-87ce-749e1d7d6e72" providerId="ADAL" clId="{3A07BE75-CD12-464B-B8E5-341E489B6D50}" dt="2020-08-21T21:36:14.105" v="31" actId="2696"/>
          <pc:sldLayoutMkLst>
            <pc:docMk/>
            <pc:sldMasterMk cId="3595336832" sldId="2147483708"/>
            <pc:sldLayoutMk cId="3571145014" sldId="2147483727"/>
          </pc:sldLayoutMkLst>
          <pc:spChg chg="del">
            <ac:chgData name="Davis, James C" userId="84778d94-b1cc-4a48-87ce-749e1d7d6e72" providerId="ADAL" clId="{3A07BE75-CD12-464B-B8E5-341E489B6D50}" dt="2020-08-21T21:35:57.762" v="28" actId="478"/>
            <ac:spMkLst>
              <pc:docMk/>
              <pc:sldMasterMk cId="3595336832" sldId="2147483708"/>
              <pc:sldLayoutMk cId="3571145014" sldId="2147483727"/>
              <ac:spMk id="2" creationId="{DB4F1C61-C21B-0A4B-BDB4-132F0405C9BE}"/>
            </ac:spMkLst>
          </pc:spChg>
          <pc:spChg chg="del">
            <ac:chgData name="Davis, James C" userId="84778d94-b1cc-4a48-87ce-749e1d7d6e72" providerId="ADAL" clId="{3A07BE75-CD12-464B-B8E5-341E489B6D50}" dt="2020-08-21T21:36:00.473" v="29"/>
            <ac:spMkLst>
              <pc:docMk/>
              <pc:sldMasterMk cId="3595336832" sldId="2147483708"/>
              <pc:sldLayoutMk cId="3571145014" sldId="2147483727"/>
              <ac:spMk id="3" creationId="{12A83881-1209-9945-BCDF-198622D8227C}"/>
            </ac:spMkLst>
          </pc:spChg>
          <pc:spChg chg="del">
            <ac:chgData name="Davis, James C" userId="84778d94-b1cc-4a48-87ce-749e1d7d6e72" providerId="ADAL" clId="{3A07BE75-CD12-464B-B8E5-341E489B6D50}" dt="2020-08-21T21:36:00.473" v="29"/>
            <ac:spMkLst>
              <pc:docMk/>
              <pc:sldMasterMk cId="3595336832" sldId="2147483708"/>
              <pc:sldLayoutMk cId="3571145014" sldId="2147483727"/>
              <ac:spMk id="4" creationId="{32B112DC-B82E-6F4F-8D13-45166552D6E7}"/>
            </ac:spMkLst>
          </pc:spChg>
          <pc:spChg chg="del">
            <ac:chgData name="Davis, James C" userId="84778d94-b1cc-4a48-87ce-749e1d7d6e72" providerId="ADAL" clId="{3A07BE75-CD12-464B-B8E5-341E489B6D50}" dt="2020-08-21T21:36:00.473" v="29"/>
            <ac:spMkLst>
              <pc:docMk/>
              <pc:sldMasterMk cId="3595336832" sldId="2147483708"/>
              <pc:sldLayoutMk cId="3571145014" sldId="2147483727"/>
              <ac:spMk id="5" creationId="{A52275F4-AECB-F54E-B051-819366F94C61}"/>
            </ac:spMkLst>
          </pc:spChg>
        </pc:sldLayoutChg>
        <pc:sldLayoutChg chg="addSp delSp modSp mod modTransition">
          <pc:chgData name="Davis, James C" userId="84778d94-b1cc-4a48-87ce-749e1d7d6e72" providerId="ADAL" clId="{3A07BE75-CD12-464B-B8E5-341E489B6D50}" dt="2020-08-22T00:40:52.264" v="270" actId="208"/>
          <pc:sldLayoutMkLst>
            <pc:docMk/>
            <pc:sldMasterMk cId="3595336832" sldId="2147483708"/>
            <pc:sldLayoutMk cId="3328718115" sldId="2147483728"/>
          </pc:sldLayoutMkLst>
          <pc:spChg chg="add del mod">
            <ac:chgData name="Davis, James C" userId="84778d94-b1cc-4a48-87ce-749e1d7d6e72" providerId="ADAL" clId="{3A07BE75-CD12-464B-B8E5-341E489B6D50}" dt="2020-08-21T21:53:44.149" v="183" actId="478"/>
            <ac:spMkLst>
              <pc:docMk/>
              <pc:sldMasterMk cId="3595336832" sldId="2147483708"/>
              <pc:sldLayoutMk cId="3328718115" sldId="2147483728"/>
              <ac:spMk id="2" creationId="{A0349C6E-8F46-DA41-ADEA-4CAA630A7964}"/>
            </ac:spMkLst>
          </pc:spChg>
          <pc:spChg chg="mod">
            <ac:chgData name="Davis, James C" userId="84778d94-b1cc-4a48-87ce-749e1d7d6e72" providerId="ADAL" clId="{3A07BE75-CD12-464B-B8E5-341E489B6D50}" dt="2020-08-22T00:40:52.264" v="270" actId="208"/>
            <ac:spMkLst>
              <pc:docMk/>
              <pc:sldMasterMk cId="3595336832" sldId="2147483708"/>
              <pc:sldLayoutMk cId="3328718115" sldId="2147483728"/>
              <ac:spMk id="4" creationId="{67B3E873-1394-3543-8BD2-2C910090ECBD}"/>
            </ac:spMkLst>
          </pc:spChg>
          <pc:spChg chg="add del mod">
            <ac:chgData name="Davis, James C" userId="84778d94-b1cc-4a48-87ce-749e1d7d6e72" providerId="ADAL" clId="{3A07BE75-CD12-464B-B8E5-341E489B6D50}" dt="2020-08-22T00:39:41.505" v="234" actId="207"/>
            <ac:spMkLst>
              <pc:docMk/>
              <pc:sldMasterMk cId="3595336832" sldId="2147483708"/>
              <pc:sldLayoutMk cId="3328718115" sldId="2147483728"/>
              <ac:spMk id="5" creationId="{00000000-0000-0000-0000-000000000000}"/>
            </ac:spMkLst>
          </pc:spChg>
          <pc:spChg chg="add del mod">
            <ac:chgData name="Davis, James C" userId="84778d94-b1cc-4a48-87ce-749e1d7d6e72" providerId="ADAL" clId="{3A07BE75-CD12-464B-B8E5-341E489B6D50}" dt="2020-08-21T21:54:10.149" v="184" actId="478"/>
            <ac:spMkLst>
              <pc:docMk/>
              <pc:sldMasterMk cId="3595336832" sldId="2147483708"/>
              <pc:sldLayoutMk cId="3328718115" sldId="2147483728"/>
              <ac:spMk id="8" creationId="{87597FFB-B432-F440-9DDE-C765DFB23B24}"/>
            </ac:spMkLst>
          </pc:spChg>
          <pc:spChg chg="add mod">
            <ac:chgData name="Davis, James C" userId="84778d94-b1cc-4a48-87ce-749e1d7d6e72" providerId="ADAL" clId="{3A07BE75-CD12-464B-B8E5-341E489B6D50}" dt="2020-08-21T21:53:17.422" v="179"/>
            <ac:spMkLst>
              <pc:docMk/>
              <pc:sldMasterMk cId="3595336832" sldId="2147483708"/>
              <pc:sldLayoutMk cId="3328718115" sldId="2147483728"/>
              <ac:spMk id="9" creationId="{4403002C-B894-EA4E-9F9C-C47945496723}"/>
            </ac:spMkLst>
          </pc:spChg>
          <pc:picChg chg="add del mod">
            <ac:chgData name="Davis, James C" userId="84778d94-b1cc-4a48-87ce-749e1d7d6e72" providerId="ADAL" clId="{3A07BE75-CD12-464B-B8E5-341E489B6D50}" dt="2020-08-21T21:37:57.744" v="48"/>
            <ac:picMkLst>
              <pc:docMk/>
              <pc:sldMasterMk cId="3595336832" sldId="2147483708"/>
              <pc:sldLayoutMk cId="3328718115" sldId="2147483728"/>
              <ac:picMk id="6" creationId="{5109DD2C-49A7-2340-918F-14658BEE258D}"/>
            </ac:picMkLst>
          </pc:picChg>
          <pc:picChg chg="add del mod">
            <ac:chgData name="Davis, James C" userId="84778d94-b1cc-4a48-87ce-749e1d7d6e72" providerId="ADAL" clId="{3A07BE75-CD12-464B-B8E5-341E489B6D50}" dt="2020-08-21T21:39:00.916" v="58" actId="478"/>
            <ac:picMkLst>
              <pc:docMk/>
              <pc:sldMasterMk cId="3595336832" sldId="2147483708"/>
              <pc:sldLayoutMk cId="3328718115" sldId="2147483728"/>
              <ac:picMk id="7" creationId="{436176C0-63A3-BE44-BA6C-A9E6FBC44A2F}"/>
            </ac:picMkLst>
          </pc:picChg>
        </pc:sldLayoutChg>
        <pc:sldLayoutChg chg="addSp delSp modSp mod modTransition">
          <pc:chgData name="Davis, James C" userId="84778d94-b1cc-4a48-87ce-749e1d7d6e72" providerId="ADAL" clId="{3A07BE75-CD12-464B-B8E5-341E489B6D50}" dt="2020-08-22T00:40:59.683" v="271" actId="208"/>
          <pc:sldLayoutMkLst>
            <pc:docMk/>
            <pc:sldMasterMk cId="3595336832" sldId="2147483708"/>
            <pc:sldLayoutMk cId="694698316" sldId="2147483729"/>
          </pc:sldLayoutMkLst>
          <pc:spChg chg="add mod">
            <ac:chgData name="Davis, James C" userId="84778d94-b1cc-4a48-87ce-749e1d7d6e72" providerId="ADAL" clId="{3A07BE75-CD12-464B-B8E5-341E489B6D50}" dt="2020-08-22T00:22:27.599" v="187"/>
            <ac:spMkLst>
              <pc:docMk/>
              <pc:sldMasterMk cId="3595336832" sldId="2147483708"/>
              <pc:sldLayoutMk cId="694698316" sldId="2147483729"/>
              <ac:spMk id="2" creationId="{63EE7B0E-2C93-BA42-B420-3285D7F3E908}"/>
            </ac:spMkLst>
          </pc:spChg>
          <pc:spChg chg="add del mod">
            <ac:chgData name="Davis, James C" userId="84778d94-b1cc-4a48-87ce-749e1d7d6e72" providerId="ADAL" clId="{3A07BE75-CD12-464B-B8E5-341E489B6D50}" dt="2020-08-22T00:40:59.683" v="271" actId="208"/>
            <ac:spMkLst>
              <pc:docMk/>
              <pc:sldMasterMk cId="3595336832" sldId="2147483708"/>
              <pc:sldLayoutMk cId="694698316" sldId="2147483729"/>
              <ac:spMk id="7" creationId="{43238AEC-E676-EF48-A1EE-CE1856C5DB86}"/>
            </ac:spMkLst>
          </pc:spChg>
          <pc:spChg chg="del">
            <ac:chgData name="Davis, James C" userId="84778d94-b1cc-4a48-87ce-749e1d7d6e72" providerId="ADAL" clId="{3A07BE75-CD12-464B-B8E5-341E489B6D50}" dt="2020-08-21T21:49:41.914" v="130" actId="478"/>
            <ac:spMkLst>
              <pc:docMk/>
              <pc:sldMasterMk cId="3595336832" sldId="2147483708"/>
              <pc:sldLayoutMk cId="694698316" sldId="2147483729"/>
              <ac:spMk id="8" creationId="{54299B08-215C-6449-B3F9-1A0AD0C27459}"/>
            </ac:spMkLst>
          </pc:spChg>
          <pc:spChg chg="add del mod">
            <ac:chgData name="Davis, James C" userId="84778d94-b1cc-4a48-87ce-749e1d7d6e72" providerId="ADAL" clId="{3A07BE75-CD12-464B-B8E5-341E489B6D50}" dt="2020-08-22T00:39:59.584" v="235" actId="478"/>
            <ac:spMkLst>
              <pc:docMk/>
              <pc:sldMasterMk cId="3595336832" sldId="2147483708"/>
              <pc:sldLayoutMk cId="694698316" sldId="2147483729"/>
              <ac:spMk id="10" creationId="{B9EAC580-F61D-3248-985B-963029B60BD7}"/>
            </ac:spMkLst>
          </pc:spChg>
          <pc:spChg chg="add del mod">
            <ac:chgData name="Davis, James C" userId="84778d94-b1cc-4a48-87ce-749e1d7d6e72" providerId="ADAL" clId="{3A07BE75-CD12-464B-B8E5-341E489B6D50}" dt="2020-08-21T21:51:26.904" v="154"/>
            <ac:spMkLst>
              <pc:docMk/>
              <pc:sldMasterMk cId="3595336832" sldId="2147483708"/>
              <pc:sldLayoutMk cId="694698316" sldId="2147483729"/>
              <ac:spMk id="11" creationId="{BB079078-4975-8043-86A2-01C27989FD9B}"/>
            </ac:spMkLst>
          </pc:spChg>
          <pc:spChg chg="add mod">
            <ac:chgData name="Davis, James C" userId="84778d94-b1cc-4a48-87ce-749e1d7d6e72" providerId="ADAL" clId="{3A07BE75-CD12-464B-B8E5-341E489B6D50}" dt="2020-08-22T00:39:59.881" v="236"/>
            <ac:spMkLst>
              <pc:docMk/>
              <pc:sldMasterMk cId="3595336832" sldId="2147483708"/>
              <pc:sldLayoutMk cId="694698316" sldId="2147483729"/>
              <ac:spMk id="12" creationId="{4EEA1B3E-FF6B-734D-830E-C9FC203C0A8A}"/>
            </ac:spMkLst>
          </pc:spChg>
          <pc:picChg chg="add del mod">
            <ac:chgData name="Davis, James C" userId="84778d94-b1cc-4a48-87ce-749e1d7d6e72" providerId="ADAL" clId="{3A07BE75-CD12-464B-B8E5-341E489B6D50}" dt="2020-08-21T21:37:57.145" v="47"/>
            <ac:picMkLst>
              <pc:docMk/>
              <pc:sldMasterMk cId="3595336832" sldId="2147483708"/>
              <pc:sldLayoutMk cId="694698316" sldId="2147483729"/>
              <ac:picMk id="6" creationId="{7BA8BD17-3132-FB46-9C90-DB7121FC4216}"/>
            </ac:picMkLst>
          </pc:picChg>
          <pc:picChg chg="add del mod">
            <ac:chgData name="Davis, James C" userId="84778d94-b1cc-4a48-87ce-749e1d7d6e72" providerId="ADAL" clId="{3A07BE75-CD12-464B-B8E5-341E489B6D50}" dt="2020-08-21T21:39:02.679" v="59" actId="478"/>
            <ac:picMkLst>
              <pc:docMk/>
              <pc:sldMasterMk cId="3595336832" sldId="2147483708"/>
              <pc:sldLayoutMk cId="694698316" sldId="2147483729"/>
              <ac:picMk id="9" creationId="{AFA908D9-16CC-7642-87C8-CAD6F2D9A015}"/>
            </ac:picMkLst>
          </pc:picChg>
        </pc:sldLayoutChg>
        <pc:sldLayoutChg chg="addSp delSp modSp mod modTransition">
          <pc:chgData name="Davis, James C" userId="84778d94-b1cc-4a48-87ce-749e1d7d6e72" providerId="ADAL" clId="{3A07BE75-CD12-464B-B8E5-341E489B6D50}" dt="2020-08-21T21:49:51.311" v="132" actId="2085"/>
          <pc:sldLayoutMkLst>
            <pc:docMk/>
            <pc:sldMasterMk cId="3595336832" sldId="2147483708"/>
            <pc:sldLayoutMk cId="2909255550" sldId="2147483730"/>
          </pc:sldLayoutMkLst>
          <pc:spChg chg="mod">
            <ac:chgData name="Davis, James C" userId="84778d94-b1cc-4a48-87ce-749e1d7d6e72" providerId="ADAL" clId="{3A07BE75-CD12-464B-B8E5-341E489B6D50}" dt="2020-08-21T21:49:51.311" v="132" actId="2085"/>
            <ac:spMkLst>
              <pc:docMk/>
              <pc:sldMasterMk cId="3595336832" sldId="2147483708"/>
              <pc:sldLayoutMk cId="2909255550" sldId="2147483730"/>
              <ac:spMk id="2" creationId="{00000000-0000-0000-0000-000000000000}"/>
            </ac:spMkLst>
          </pc:spChg>
          <pc:picChg chg="add del mod">
            <ac:chgData name="Davis, James C" userId="84778d94-b1cc-4a48-87ce-749e1d7d6e72" providerId="ADAL" clId="{3A07BE75-CD12-464B-B8E5-341E489B6D50}" dt="2020-08-21T21:39:05.826" v="60" actId="478"/>
            <ac:picMkLst>
              <pc:docMk/>
              <pc:sldMasterMk cId="3595336832" sldId="2147483708"/>
              <pc:sldLayoutMk cId="2909255550" sldId="2147483730"/>
              <ac:picMk id="7" creationId="{27C84A94-4C94-3A48-AA0E-AC42698DC144}"/>
            </ac:picMkLst>
          </pc:picChg>
        </pc:sldLayoutChg>
        <pc:sldLayoutChg chg="addSp delSp modSp mod modTransition">
          <pc:chgData name="Davis, James C" userId="84778d94-b1cc-4a48-87ce-749e1d7d6e72" providerId="ADAL" clId="{3A07BE75-CD12-464B-B8E5-341E489B6D50}" dt="2020-08-22T00:41:06.101" v="272" actId="208"/>
          <pc:sldLayoutMkLst>
            <pc:docMk/>
            <pc:sldMasterMk cId="3595336832" sldId="2147483708"/>
            <pc:sldLayoutMk cId="72169177" sldId="2147483731"/>
          </pc:sldLayoutMkLst>
          <pc:spChg chg="add mod">
            <ac:chgData name="Davis, James C" userId="84778d94-b1cc-4a48-87ce-749e1d7d6e72" providerId="ADAL" clId="{3A07BE75-CD12-464B-B8E5-341E489B6D50}" dt="2020-08-22T00:22:34.999" v="188"/>
            <ac:spMkLst>
              <pc:docMk/>
              <pc:sldMasterMk cId="3595336832" sldId="2147483708"/>
              <pc:sldLayoutMk cId="72169177" sldId="2147483731"/>
              <ac:spMk id="2" creationId="{62769056-9B24-3340-82FF-6C6B5739D9BC}"/>
            </ac:spMkLst>
          </pc:spChg>
          <pc:spChg chg="mod">
            <ac:chgData name="Davis, James C" userId="84778d94-b1cc-4a48-87ce-749e1d7d6e72" providerId="ADAL" clId="{3A07BE75-CD12-464B-B8E5-341E489B6D50}" dt="2020-08-22T00:41:06.101" v="272" actId="208"/>
            <ac:spMkLst>
              <pc:docMk/>
              <pc:sldMasterMk cId="3595336832" sldId="2147483708"/>
              <pc:sldLayoutMk cId="72169177" sldId="2147483731"/>
              <ac:spMk id="9" creationId="{2473502F-33E0-294C-B0A7-D634CB781736}"/>
            </ac:spMkLst>
          </pc:spChg>
          <pc:spChg chg="add del mod">
            <ac:chgData name="Davis, James C" userId="84778d94-b1cc-4a48-87ce-749e1d7d6e72" providerId="ADAL" clId="{3A07BE75-CD12-464B-B8E5-341E489B6D50}" dt="2020-08-21T21:51:50.438" v="161" actId="478"/>
            <ac:spMkLst>
              <pc:docMk/>
              <pc:sldMasterMk cId="3595336832" sldId="2147483708"/>
              <pc:sldLayoutMk cId="72169177" sldId="2147483731"/>
              <ac:spMk id="10" creationId="{6FFDCCFB-1F77-9545-807B-771C13BE6464}"/>
            </ac:spMkLst>
          </pc:spChg>
          <pc:spChg chg="del">
            <ac:chgData name="Davis, James C" userId="84778d94-b1cc-4a48-87ce-749e1d7d6e72" providerId="ADAL" clId="{3A07BE75-CD12-464B-B8E5-341E489B6D50}" dt="2020-08-21T21:49:53.756" v="133" actId="478"/>
            <ac:spMkLst>
              <pc:docMk/>
              <pc:sldMasterMk cId="3595336832" sldId="2147483708"/>
              <pc:sldLayoutMk cId="72169177" sldId="2147483731"/>
              <ac:spMk id="11" creationId="{545324D7-CC7E-054E-9C45-DBD5F9F63503}"/>
            </ac:spMkLst>
          </pc:spChg>
          <pc:spChg chg="add del mod">
            <ac:chgData name="Davis, James C" userId="84778d94-b1cc-4a48-87ce-749e1d7d6e72" providerId="ADAL" clId="{3A07BE75-CD12-464B-B8E5-341E489B6D50}" dt="2020-08-22T00:40:03.391" v="237" actId="478"/>
            <ac:spMkLst>
              <pc:docMk/>
              <pc:sldMasterMk cId="3595336832" sldId="2147483708"/>
              <pc:sldLayoutMk cId="72169177" sldId="2147483731"/>
              <ac:spMk id="12" creationId="{D683F71B-CE88-4648-AC3A-8C1B31F3209D}"/>
            </ac:spMkLst>
          </pc:spChg>
          <pc:spChg chg="add mod">
            <ac:chgData name="Davis, James C" userId="84778d94-b1cc-4a48-87ce-749e1d7d6e72" providerId="ADAL" clId="{3A07BE75-CD12-464B-B8E5-341E489B6D50}" dt="2020-08-22T00:40:03.725" v="238"/>
            <ac:spMkLst>
              <pc:docMk/>
              <pc:sldMasterMk cId="3595336832" sldId="2147483708"/>
              <pc:sldLayoutMk cId="72169177" sldId="2147483731"/>
              <ac:spMk id="13" creationId="{AA231EA3-1A2F-1844-B410-74339C343F3B}"/>
            </ac:spMkLst>
          </pc:spChg>
          <pc:picChg chg="add del mod">
            <ac:chgData name="Davis, James C" userId="84778d94-b1cc-4a48-87ce-749e1d7d6e72" providerId="ADAL" clId="{3A07BE75-CD12-464B-B8E5-341E489B6D50}" dt="2020-08-21T21:39:12.937" v="61" actId="478"/>
            <ac:picMkLst>
              <pc:docMk/>
              <pc:sldMasterMk cId="3595336832" sldId="2147483708"/>
              <pc:sldLayoutMk cId="72169177" sldId="2147483731"/>
              <ac:picMk id="8" creationId="{BA01369E-A0A4-9640-A3D0-EA829CCB74EF}"/>
            </ac:picMkLst>
          </pc:picChg>
        </pc:sldLayoutChg>
        <pc:sldLayoutChg chg="addSp delSp modSp mod modTransition">
          <pc:chgData name="Davis, James C" userId="84778d94-b1cc-4a48-87ce-749e1d7d6e72" providerId="ADAL" clId="{3A07BE75-CD12-464B-B8E5-341E489B6D50}" dt="2020-08-22T00:22:38.314" v="189"/>
          <pc:sldLayoutMkLst>
            <pc:docMk/>
            <pc:sldMasterMk cId="3595336832" sldId="2147483708"/>
            <pc:sldLayoutMk cId="1735298232" sldId="2147483732"/>
          </pc:sldLayoutMkLst>
          <pc:spChg chg="add mod">
            <ac:chgData name="Davis, James C" userId="84778d94-b1cc-4a48-87ce-749e1d7d6e72" providerId="ADAL" clId="{3A07BE75-CD12-464B-B8E5-341E489B6D50}" dt="2020-08-22T00:22:38.314" v="189"/>
            <ac:spMkLst>
              <pc:docMk/>
              <pc:sldMasterMk cId="3595336832" sldId="2147483708"/>
              <pc:sldLayoutMk cId="1735298232" sldId="2147483732"/>
              <ac:spMk id="2" creationId="{CE36F63A-CE5C-9B40-933E-022B0D8B1C6B}"/>
            </ac:spMkLst>
          </pc:spChg>
          <pc:picChg chg="add del mod">
            <ac:chgData name="Davis, James C" userId="84778d94-b1cc-4a48-87ce-749e1d7d6e72" providerId="ADAL" clId="{3A07BE75-CD12-464B-B8E5-341E489B6D50}" dt="2020-08-21T21:39:14.531" v="62" actId="478"/>
            <ac:picMkLst>
              <pc:docMk/>
              <pc:sldMasterMk cId="3595336832" sldId="2147483708"/>
              <pc:sldLayoutMk cId="1735298232" sldId="2147483732"/>
              <ac:picMk id="5" creationId="{4F4006C6-9E67-7E49-9565-414BBE2BB0AF}"/>
            </ac:picMkLst>
          </pc:picChg>
        </pc:sldLayoutChg>
        <pc:sldLayoutChg chg="addSp modSp modTransition">
          <pc:chgData name="Davis, James C" userId="84778d94-b1cc-4a48-87ce-749e1d7d6e72" providerId="ADAL" clId="{3A07BE75-CD12-464B-B8E5-341E489B6D50}" dt="2020-08-22T00:22:40.308" v="190"/>
          <pc:sldLayoutMkLst>
            <pc:docMk/>
            <pc:sldMasterMk cId="3595336832" sldId="2147483708"/>
            <pc:sldLayoutMk cId="2822395168" sldId="2147483733"/>
          </pc:sldLayoutMkLst>
          <pc:spChg chg="add mod">
            <ac:chgData name="Davis, James C" userId="84778d94-b1cc-4a48-87ce-749e1d7d6e72" providerId="ADAL" clId="{3A07BE75-CD12-464B-B8E5-341E489B6D50}" dt="2020-08-22T00:22:40.308" v="190"/>
            <ac:spMkLst>
              <pc:docMk/>
              <pc:sldMasterMk cId="3595336832" sldId="2147483708"/>
              <pc:sldLayoutMk cId="2822395168" sldId="2147483733"/>
              <ac:spMk id="2" creationId="{67FB7F21-D986-DE48-8D0B-E206BB744136}"/>
            </ac:spMkLst>
          </pc:spChg>
        </pc:sldLayoutChg>
        <pc:sldLayoutChg chg="addSp delSp modSp mod modTransition">
          <pc:chgData name="Davis, James C" userId="84778d94-b1cc-4a48-87ce-749e1d7d6e72" providerId="ADAL" clId="{3A07BE75-CD12-464B-B8E5-341E489B6D50}" dt="2020-08-22T00:22:42.410" v="191"/>
          <pc:sldLayoutMkLst>
            <pc:docMk/>
            <pc:sldMasterMk cId="3595336832" sldId="2147483708"/>
            <pc:sldLayoutMk cId="669961557" sldId="2147483734"/>
          </pc:sldLayoutMkLst>
          <pc:spChg chg="mod">
            <ac:chgData name="Davis, James C" userId="84778d94-b1cc-4a48-87ce-749e1d7d6e72" providerId="ADAL" clId="{3A07BE75-CD12-464B-B8E5-341E489B6D50}" dt="2020-08-21T21:43:37.629" v="92" actId="2711"/>
            <ac:spMkLst>
              <pc:docMk/>
              <pc:sldMasterMk cId="3595336832" sldId="2147483708"/>
              <pc:sldLayoutMk cId="669961557" sldId="2147483734"/>
              <ac:spMk id="3" creationId="{00000000-0000-0000-0000-000000000000}"/>
            </ac:spMkLst>
          </pc:spChg>
          <pc:spChg chg="del">
            <ac:chgData name="Davis, James C" userId="84778d94-b1cc-4a48-87ce-749e1d7d6e72" providerId="ADAL" clId="{3A07BE75-CD12-464B-B8E5-341E489B6D50}" dt="2020-08-21T21:50:10.455" v="135" actId="478"/>
            <ac:spMkLst>
              <pc:docMk/>
              <pc:sldMasterMk cId="3595336832" sldId="2147483708"/>
              <pc:sldLayoutMk cId="669961557" sldId="2147483734"/>
              <ac:spMk id="5" creationId="{0F3ED26C-BA8F-FF4F-AE42-088993C8BDBB}"/>
            </ac:spMkLst>
          </pc:spChg>
          <pc:spChg chg="del">
            <ac:chgData name="Davis, James C" userId="84778d94-b1cc-4a48-87ce-749e1d7d6e72" providerId="ADAL" clId="{3A07BE75-CD12-464B-B8E5-341E489B6D50}" dt="2020-08-21T21:50:10.455" v="135" actId="478"/>
            <ac:spMkLst>
              <pc:docMk/>
              <pc:sldMasterMk cId="3595336832" sldId="2147483708"/>
              <pc:sldLayoutMk cId="669961557" sldId="2147483734"/>
              <ac:spMk id="6" creationId="{7459A6C9-1895-6441-9AC8-69CD38D23F53}"/>
            </ac:spMkLst>
          </pc:spChg>
          <pc:spChg chg="add mod">
            <ac:chgData name="Davis, James C" userId="84778d94-b1cc-4a48-87ce-749e1d7d6e72" providerId="ADAL" clId="{3A07BE75-CD12-464B-B8E5-341E489B6D50}" dt="2020-08-21T21:50:11.037" v="136"/>
            <ac:spMkLst>
              <pc:docMk/>
              <pc:sldMasterMk cId="3595336832" sldId="2147483708"/>
              <pc:sldLayoutMk cId="669961557" sldId="2147483734"/>
              <ac:spMk id="7" creationId="{00379C94-9660-514E-8573-54286DE89411}"/>
            </ac:spMkLst>
          </pc:spChg>
          <pc:spChg chg="add mod">
            <ac:chgData name="Davis, James C" userId="84778d94-b1cc-4a48-87ce-749e1d7d6e72" providerId="ADAL" clId="{3A07BE75-CD12-464B-B8E5-341E489B6D50}" dt="2020-08-21T21:50:11.037" v="136"/>
            <ac:spMkLst>
              <pc:docMk/>
              <pc:sldMasterMk cId="3595336832" sldId="2147483708"/>
              <pc:sldLayoutMk cId="669961557" sldId="2147483734"/>
              <ac:spMk id="8" creationId="{D15DDF22-1F41-F644-A1F1-7ADD56BDE3A3}"/>
            </ac:spMkLst>
          </pc:spChg>
          <pc:spChg chg="add mod">
            <ac:chgData name="Davis, James C" userId="84778d94-b1cc-4a48-87ce-749e1d7d6e72" providerId="ADAL" clId="{3A07BE75-CD12-464B-B8E5-341E489B6D50}" dt="2020-08-22T00:22:42.410" v="191"/>
            <ac:spMkLst>
              <pc:docMk/>
              <pc:sldMasterMk cId="3595336832" sldId="2147483708"/>
              <pc:sldLayoutMk cId="669961557" sldId="2147483734"/>
              <ac:spMk id="9" creationId="{0A566D20-E8C7-904C-94FE-895061C60765}"/>
            </ac:spMkLst>
          </pc:spChg>
        </pc:sldLayoutChg>
        <pc:sldLayoutChg chg="addSp delSp modSp mod modTransition">
          <pc:chgData name="Davis, James C" userId="84778d94-b1cc-4a48-87ce-749e1d7d6e72" providerId="ADAL" clId="{3A07BE75-CD12-464B-B8E5-341E489B6D50}" dt="2020-08-22T00:41:14.878" v="273" actId="208"/>
          <pc:sldLayoutMkLst>
            <pc:docMk/>
            <pc:sldMasterMk cId="3595336832" sldId="2147483708"/>
            <pc:sldLayoutMk cId="2625959151" sldId="2147483735"/>
          </pc:sldLayoutMkLst>
          <pc:spChg chg="add mod">
            <ac:chgData name="Davis, James C" userId="84778d94-b1cc-4a48-87ce-749e1d7d6e72" providerId="ADAL" clId="{3A07BE75-CD12-464B-B8E5-341E489B6D50}" dt="2020-08-22T00:22:43.766" v="192"/>
            <ac:spMkLst>
              <pc:docMk/>
              <pc:sldMasterMk cId="3595336832" sldId="2147483708"/>
              <pc:sldLayoutMk cId="2625959151" sldId="2147483735"/>
              <ac:spMk id="2" creationId="{3DEA9EA1-F1A5-094D-9902-BECC17F58D5D}"/>
            </ac:spMkLst>
          </pc:spChg>
          <pc:spChg chg="mod">
            <ac:chgData name="Davis, James C" userId="84778d94-b1cc-4a48-87ce-749e1d7d6e72" providerId="ADAL" clId="{3A07BE75-CD12-464B-B8E5-341E489B6D50}" dt="2020-08-22T00:41:14.878" v="273" actId="208"/>
            <ac:spMkLst>
              <pc:docMk/>
              <pc:sldMasterMk cId="3595336832" sldId="2147483708"/>
              <pc:sldLayoutMk cId="2625959151" sldId="2147483735"/>
              <ac:spMk id="5" creationId="{86516E46-FEB4-8747-ABDB-067B42ABF68D}"/>
            </ac:spMkLst>
          </pc:spChg>
          <pc:spChg chg="del mod">
            <ac:chgData name="Davis, James C" userId="84778d94-b1cc-4a48-87ce-749e1d7d6e72" providerId="ADAL" clId="{3A07BE75-CD12-464B-B8E5-341E489B6D50}" dt="2020-08-22T00:40:10.151" v="239" actId="478"/>
            <ac:spMkLst>
              <pc:docMk/>
              <pc:sldMasterMk cId="3595336832" sldId="2147483708"/>
              <pc:sldLayoutMk cId="2625959151" sldId="2147483735"/>
              <ac:spMk id="6" creationId="{E87CB39C-1C1B-D642-A306-2EBAED5C721F}"/>
            </ac:spMkLst>
          </pc:spChg>
          <pc:spChg chg="add mod">
            <ac:chgData name="Davis, James C" userId="84778d94-b1cc-4a48-87ce-749e1d7d6e72" providerId="ADAL" clId="{3A07BE75-CD12-464B-B8E5-341E489B6D50}" dt="2020-08-22T00:40:15.383" v="267" actId="20577"/>
            <ac:spMkLst>
              <pc:docMk/>
              <pc:sldMasterMk cId="3595336832" sldId="2147483708"/>
              <pc:sldLayoutMk cId="2625959151" sldId="2147483735"/>
              <ac:spMk id="11" creationId="{763F7E14-41AB-9449-929A-4F43668AF032}"/>
            </ac:spMkLst>
          </pc:spChg>
        </pc:sldLayoutChg>
      </pc:sldMasterChg>
    </pc:docChg>
  </pc:docChgLst>
  <pc:docChgLst>
    <pc:chgData name="Davis, James C" userId="84778d94-b1cc-4a48-87ce-749e1d7d6e72" providerId="ADAL" clId="{1D3192F4-448F-674E-AAFE-DF747921934A}"/>
    <pc:docChg chg="undo redo custSel addSld delSld modSld sldOrd modMainMaster addSection delSection modSection">
      <pc:chgData name="Davis, James C" userId="84778d94-b1cc-4a48-87ce-749e1d7d6e72" providerId="ADAL" clId="{1D3192F4-448F-674E-AAFE-DF747921934A}" dt="2021-04-26T23:25:36.459" v="23182"/>
      <pc:docMkLst>
        <pc:docMk/>
      </pc:docMkLst>
      <pc:sldChg chg="addSp delSp modSp mod modTransition modAnim modNotesTx">
        <pc:chgData name="Davis, James C" userId="84778d94-b1cc-4a48-87ce-749e1d7d6e72" providerId="ADAL" clId="{1D3192F4-448F-674E-AAFE-DF747921934A}" dt="2021-04-26T23:25:36.459" v="23182"/>
        <pc:sldMkLst>
          <pc:docMk/>
          <pc:sldMk cId="681153070" sldId="263"/>
        </pc:sldMkLst>
        <pc:spChg chg="del mod">
          <ac:chgData name="Davis, James C" userId="84778d94-b1cc-4a48-87ce-749e1d7d6e72" providerId="ADAL" clId="{1D3192F4-448F-674E-AAFE-DF747921934A}" dt="2021-04-23T23:47:00.565" v="32" actId="478"/>
          <ac:spMkLst>
            <pc:docMk/>
            <pc:sldMk cId="681153070" sldId="263"/>
            <ac:spMk id="2" creationId="{7A610390-B9F9-1640-9974-0C21350E01C9}"/>
          </ac:spMkLst>
        </pc:spChg>
        <pc:spChg chg="add mod">
          <ac:chgData name="Davis, James C" userId="84778d94-b1cc-4a48-87ce-749e1d7d6e72" providerId="ADAL" clId="{1D3192F4-448F-674E-AAFE-DF747921934A}" dt="2021-04-26T13:43:59.295" v="17140" actId="164"/>
          <ac:spMkLst>
            <pc:docMk/>
            <pc:sldMk cId="681153070" sldId="263"/>
            <ac:spMk id="2" creationId="{AD9B8273-D4EF-654A-8E02-4D622D342909}"/>
          </ac:spMkLst>
        </pc:spChg>
        <pc:spChg chg="mod">
          <ac:chgData name="Davis, James C" userId="84778d94-b1cc-4a48-87ce-749e1d7d6e72" providerId="ADAL" clId="{1D3192F4-448F-674E-AAFE-DF747921934A}" dt="2021-04-26T13:43:36.254" v="17133" actId="1035"/>
          <ac:spMkLst>
            <pc:docMk/>
            <pc:sldMk cId="681153070" sldId="263"/>
            <ac:spMk id="3" creationId="{089D1F61-B74F-FD46-9676-D29849AD2577}"/>
          </ac:spMkLst>
        </pc:spChg>
        <pc:spChg chg="mod">
          <ac:chgData name="Davis, James C" userId="84778d94-b1cc-4a48-87ce-749e1d7d6e72" providerId="ADAL" clId="{1D3192F4-448F-674E-AAFE-DF747921934A}" dt="2021-04-26T15:39:18.688" v="20242" actId="1076"/>
          <ac:spMkLst>
            <pc:docMk/>
            <pc:sldMk cId="681153070" sldId="263"/>
            <ac:spMk id="7" creationId="{9ABC1F5C-692A-C247-9C58-3C2CA544130D}"/>
          </ac:spMkLst>
        </pc:spChg>
        <pc:spChg chg="mod">
          <ac:chgData name="Davis, James C" userId="84778d94-b1cc-4a48-87ce-749e1d7d6e72" providerId="ADAL" clId="{1D3192F4-448F-674E-AAFE-DF747921934A}" dt="2021-04-26T13:43:36.254" v="17133" actId="1035"/>
          <ac:spMkLst>
            <pc:docMk/>
            <pc:sldMk cId="681153070" sldId="263"/>
            <ac:spMk id="10" creationId="{14579BDE-8D96-EA4B-A1DC-DD7B474D5E12}"/>
          </ac:spMkLst>
        </pc:spChg>
        <pc:spChg chg="mod">
          <ac:chgData name="Davis, James C" userId="84778d94-b1cc-4a48-87ce-749e1d7d6e72" providerId="ADAL" clId="{1D3192F4-448F-674E-AAFE-DF747921934A}" dt="2021-04-26T15:39:10.139" v="20240" actId="1076"/>
          <ac:spMkLst>
            <pc:docMk/>
            <pc:sldMk cId="681153070" sldId="263"/>
            <ac:spMk id="16" creationId="{15CDB668-C8BE-2446-A66C-4DDF0A2622D1}"/>
          </ac:spMkLst>
        </pc:spChg>
        <pc:spChg chg="add mod">
          <ac:chgData name="Davis, James C" userId="84778d94-b1cc-4a48-87ce-749e1d7d6e72" providerId="ADAL" clId="{1D3192F4-448F-674E-AAFE-DF747921934A}" dt="2021-04-26T15:39:10.139" v="20240" actId="1076"/>
          <ac:spMkLst>
            <pc:docMk/>
            <pc:sldMk cId="681153070" sldId="263"/>
            <ac:spMk id="17" creationId="{5AAE10DE-99C2-A743-B0E6-0847E4D12C46}"/>
          </ac:spMkLst>
        </pc:spChg>
        <pc:spChg chg="add mod">
          <ac:chgData name="Davis, James C" userId="84778d94-b1cc-4a48-87ce-749e1d7d6e72" providerId="ADAL" clId="{1D3192F4-448F-674E-AAFE-DF747921934A}" dt="2021-04-26T15:39:18.688" v="20242" actId="1076"/>
          <ac:spMkLst>
            <pc:docMk/>
            <pc:sldMk cId="681153070" sldId="263"/>
            <ac:spMk id="19" creationId="{E58CB3C9-6C07-AC49-8F15-AEE7430419C4}"/>
          </ac:spMkLst>
        </pc:spChg>
        <pc:spChg chg="add del mod">
          <ac:chgData name="Davis, James C" userId="84778d94-b1cc-4a48-87ce-749e1d7d6e72" providerId="ADAL" clId="{1D3192F4-448F-674E-AAFE-DF747921934A}" dt="2021-04-23T23:47:01.697" v="33" actId="478"/>
          <ac:spMkLst>
            <pc:docMk/>
            <pc:sldMk cId="681153070" sldId="263"/>
            <ac:spMk id="20" creationId="{1D1B52F9-DB89-A04E-9480-2A2BB46B74CC}"/>
          </ac:spMkLst>
        </pc:spChg>
        <pc:grpChg chg="add mod">
          <ac:chgData name="Davis, James C" userId="84778d94-b1cc-4a48-87ce-749e1d7d6e72" providerId="ADAL" clId="{1D3192F4-448F-674E-AAFE-DF747921934A}" dt="2021-04-26T15:39:18.688" v="20242" actId="1076"/>
          <ac:grpSpMkLst>
            <pc:docMk/>
            <pc:sldMk cId="681153070" sldId="263"/>
            <ac:grpSpMk id="4" creationId="{1B7E7B3A-6CAB-B942-8AEF-024645EAFF28}"/>
          </ac:grpSpMkLst>
        </pc:grpChg>
        <pc:grpChg chg="add mod">
          <ac:chgData name="Davis, James C" userId="84778d94-b1cc-4a48-87ce-749e1d7d6e72" providerId="ADAL" clId="{1D3192F4-448F-674E-AAFE-DF747921934A}" dt="2021-04-26T15:39:10.139" v="20240" actId="1076"/>
          <ac:grpSpMkLst>
            <pc:docMk/>
            <pc:sldMk cId="681153070" sldId="263"/>
            <ac:grpSpMk id="5" creationId="{9CAF3609-1EB8-624C-A965-D6A00D9D1F99}"/>
          </ac:grpSpMkLst>
        </pc:grpChg>
        <pc:grpChg chg="add mod">
          <ac:chgData name="Davis, James C" userId="84778d94-b1cc-4a48-87ce-749e1d7d6e72" providerId="ADAL" clId="{1D3192F4-448F-674E-AAFE-DF747921934A}" dt="2021-04-26T13:43:36.254" v="17133" actId="1035"/>
          <ac:grpSpMkLst>
            <pc:docMk/>
            <pc:sldMk cId="681153070" sldId="263"/>
            <ac:grpSpMk id="9" creationId="{691F81AB-B0E5-6E4F-871C-F2E67DE2797E}"/>
          </ac:grpSpMkLst>
        </pc:grpChg>
        <pc:grpChg chg="add mod">
          <ac:chgData name="Davis, James C" userId="84778d94-b1cc-4a48-87ce-749e1d7d6e72" providerId="ADAL" clId="{1D3192F4-448F-674E-AAFE-DF747921934A}" dt="2021-04-26T15:39:18.688" v="20242" actId="1076"/>
          <ac:grpSpMkLst>
            <pc:docMk/>
            <pc:sldMk cId="681153070" sldId="263"/>
            <ac:grpSpMk id="12" creationId="{FF2F1AC2-F928-4A4E-837A-8155ED07551A}"/>
          </ac:grpSpMkLst>
        </pc:grpChg>
        <pc:grpChg chg="add mod">
          <ac:chgData name="Davis, James C" userId="84778d94-b1cc-4a48-87ce-749e1d7d6e72" providerId="ADAL" clId="{1D3192F4-448F-674E-AAFE-DF747921934A}" dt="2021-04-26T15:39:10.139" v="20240" actId="1076"/>
          <ac:grpSpMkLst>
            <pc:docMk/>
            <pc:sldMk cId="681153070" sldId="263"/>
            <ac:grpSpMk id="13" creationId="{13394D6E-40B4-F340-947A-342F01CA0B6C}"/>
          </ac:grpSpMkLst>
        </pc:grpChg>
        <pc:grpChg chg="add mod">
          <ac:chgData name="Davis, James C" userId="84778d94-b1cc-4a48-87ce-749e1d7d6e72" providerId="ADAL" clId="{1D3192F4-448F-674E-AAFE-DF747921934A}" dt="2021-04-26T15:39:05.786" v="20238" actId="1076"/>
          <ac:grpSpMkLst>
            <pc:docMk/>
            <pc:sldMk cId="681153070" sldId="263"/>
            <ac:grpSpMk id="20" creationId="{D32026FA-433D-A546-B09F-99C4BCDDE37B}"/>
          </ac:grpSpMkLst>
        </pc:grpChg>
        <pc:grpChg chg="add mod">
          <ac:chgData name="Davis, James C" userId="84778d94-b1cc-4a48-87ce-749e1d7d6e72" providerId="ADAL" clId="{1D3192F4-448F-674E-AAFE-DF747921934A}" dt="2021-04-26T13:43:59.295" v="17140" actId="164"/>
          <ac:grpSpMkLst>
            <pc:docMk/>
            <pc:sldMk cId="681153070" sldId="263"/>
            <ac:grpSpMk id="21" creationId="{CE7E0BA0-36E3-CF4C-B23C-B311F17A0E35}"/>
          </ac:grpSpMkLst>
        </pc:grpChg>
        <pc:picChg chg="del mod">
          <ac:chgData name="Davis, James C" userId="84778d94-b1cc-4a48-87ce-749e1d7d6e72" providerId="ADAL" clId="{1D3192F4-448F-674E-AAFE-DF747921934A}" dt="2021-04-23T23:45:42.176" v="21" actId="478"/>
          <ac:picMkLst>
            <pc:docMk/>
            <pc:sldMk cId="681153070" sldId="263"/>
            <ac:picMk id="5" creationId="{6600908D-0B16-3043-839E-A2804B6D28E8}"/>
          </ac:picMkLst>
        </pc:picChg>
        <pc:picChg chg="mod">
          <ac:chgData name="Davis, James C" userId="84778d94-b1cc-4a48-87ce-749e1d7d6e72" providerId="ADAL" clId="{1D3192F4-448F-674E-AAFE-DF747921934A}" dt="2021-04-26T15:39:18.688" v="20242" actId="1076"/>
          <ac:picMkLst>
            <pc:docMk/>
            <pc:sldMk cId="681153070" sldId="263"/>
            <ac:picMk id="6" creationId="{D17AD39C-47F3-E048-9BC2-97FF03B111E6}"/>
          </ac:picMkLst>
        </pc:picChg>
        <pc:picChg chg="mod">
          <ac:chgData name="Davis, James C" userId="84778d94-b1cc-4a48-87ce-749e1d7d6e72" providerId="ADAL" clId="{1D3192F4-448F-674E-AAFE-DF747921934A}" dt="2021-04-26T15:39:18.688" v="20242" actId="1076"/>
          <ac:picMkLst>
            <pc:docMk/>
            <pc:sldMk cId="681153070" sldId="263"/>
            <ac:picMk id="8" creationId="{5584F3AE-757C-3D4F-A127-BFD7E77249D0}"/>
          </ac:picMkLst>
        </pc:picChg>
        <pc:picChg chg="mod">
          <ac:chgData name="Davis, James C" userId="84778d94-b1cc-4a48-87ce-749e1d7d6e72" providerId="ADAL" clId="{1D3192F4-448F-674E-AAFE-DF747921934A}" dt="2021-04-26T13:43:36.254" v="17133" actId="1035"/>
          <ac:picMkLst>
            <pc:docMk/>
            <pc:sldMk cId="681153070" sldId="263"/>
            <ac:picMk id="11" creationId="{FF6F8D12-D775-9246-95A4-36035BB166B2}"/>
          </ac:picMkLst>
        </pc:picChg>
        <pc:picChg chg="del mod">
          <ac:chgData name="Davis, James C" userId="84778d94-b1cc-4a48-87ce-749e1d7d6e72" providerId="ADAL" clId="{1D3192F4-448F-674E-AAFE-DF747921934A}" dt="2021-04-23T23:46:07.236" v="22" actId="478"/>
          <ac:picMkLst>
            <pc:docMk/>
            <pc:sldMk cId="681153070" sldId="263"/>
            <ac:picMk id="12" creationId="{047F6A6A-5029-914A-8A11-2E8397DA9372}"/>
          </ac:picMkLst>
        </pc:picChg>
        <pc:picChg chg="mod">
          <ac:chgData name="Davis, James C" userId="84778d94-b1cc-4a48-87ce-749e1d7d6e72" providerId="ADAL" clId="{1D3192F4-448F-674E-AAFE-DF747921934A}" dt="2021-04-26T15:39:10.139" v="20240" actId="1076"/>
          <ac:picMkLst>
            <pc:docMk/>
            <pc:sldMk cId="681153070" sldId="263"/>
            <ac:picMk id="14" creationId="{48E5009C-0D7A-7F4B-815A-EEBD113A5695}"/>
          </ac:picMkLst>
        </pc:picChg>
        <pc:picChg chg="mod modCrop">
          <ac:chgData name="Davis, James C" userId="84778d94-b1cc-4a48-87ce-749e1d7d6e72" providerId="ADAL" clId="{1D3192F4-448F-674E-AAFE-DF747921934A}" dt="2021-04-26T15:39:10.139" v="20240" actId="1076"/>
          <ac:picMkLst>
            <pc:docMk/>
            <pc:sldMk cId="681153070" sldId="263"/>
            <ac:picMk id="15" creationId="{B4AECB31-5CF8-F84E-8A87-95E00E31382D}"/>
          </ac:picMkLst>
        </pc:picChg>
        <pc:picChg chg="add del mod">
          <ac:chgData name="Davis, James C" userId="84778d94-b1cc-4a48-87ce-749e1d7d6e72" providerId="ADAL" clId="{1D3192F4-448F-674E-AAFE-DF747921934A}" dt="2021-04-23T23:46:46.315" v="26"/>
          <ac:picMkLst>
            <pc:docMk/>
            <pc:sldMk cId="681153070" sldId="263"/>
            <ac:picMk id="17" creationId="{7E51C1A6-205D-D14D-9B5D-6374151D0EF2}"/>
          </ac:picMkLst>
        </pc:picChg>
        <pc:picChg chg="add mod">
          <ac:chgData name="Davis, James C" userId="84778d94-b1cc-4a48-87ce-749e1d7d6e72" providerId="ADAL" clId="{1D3192F4-448F-674E-AAFE-DF747921934A}" dt="2021-04-26T13:43:36.254" v="17133" actId="1035"/>
          <ac:picMkLst>
            <pc:docMk/>
            <pc:sldMk cId="681153070" sldId="263"/>
            <ac:picMk id="18" creationId="{15E79E4C-209B-174D-A0F8-94F3F34BCB79}"/>
          </ac:picMkLst>
        </pc:picChg>
        <pc:picChg chg="add del mod">
          <ac:chgData name="Davis, James C" userId="84778d94-b1cc-4a48-87ce-749e1d7d6e72" providerId="ADAL" clId="{1D3192F4-448F-674E-AAFE-DF747921934A}" dt="2021-04-26T17:16:11.467" v="22018"/>
          <ac:picMkLst>
            <pc:docMk/>
            <pc:sldMk cId="681153070" sldId="263"/>
            <ac:picMk id="22" creationId="{001ED54C-3FB8-9D44-972D-297876BD550B}"/>
          </ac:picMkLst>
        </pc:picChg>
        <pc:picChg chg="add del mod">
          <ac:chgData name="Davis, James C" userId="84778d94-b1cc-4a48-87ce-749e1d7d6e72" providerId="ADAL" clId="{1D3192F4-448F-674E-AAFE-DF747921934A}" dt="2021-04-26T23:25:36.459" v="23182"/>
          <ac:picMkLst>
            <pc:docMk/>
            <pc:sldMk cId="681153070" sldId="263"/>
            <ac:picMk id="23" creationId="{B7A177A6-1A57-9541-8116-18D0A69FD82A}"/>
          </ac:picMkLst>
        </pc:picChg>
      </pc:sldChg>
      <pc:sldChg chg="addSp delSp modSp mod modTransition modClrScheme modAnim chgLayout modNotesTx">
        <pc:chgData name="Davis, James C" userId="84778d94-b1cc-4a48-87ce-749e1d7d6e72" providerId="ADAL" clId="{1D3192F4-448F-674E-AAFE-DF747921934A}" dt="2021-04-26T23:25:36.459" v="23182"/>
        <pc:sldMkLst>
          <pc:docMk/>
          <pc:sldMk cId="4268083898" sldId="264"/>
        </pc:sldMkLst>
        <pc:spChg chg="del">
          <ac:chgData name="Davis, James C" userId="84778d94-b1cc-4a48-87ce-749e1d7d6e72" providerId="ADAL" clId="{1D3192F4-448F-674E-AAFE-DF747921934A}" dt="2021-04-24T00:15:22.602" v="296" actId="700"/>
          <ac:spMkLst>
            <pc:docMk/>
            <pc:sldMk cId="4268083898" sldId="264"/>
            <ac:spMk id="2" creationId="{1EBAB61F-537F-FC4D-BDFF-36A0819BCD5B}"/>
          </ac:spMkLst>
        </pc:spChg>
        <pc:spChg chg="mod ord">
          <ac:chgData name="Davis, James C" userId="84778d94-b1cc-4a48-87ce-749e1d7d6e72" providerId="ADAL" clId="{1D3192F4-448F-674E-AAFE-DF747921934A}" dt="2021-04-24T00:15:45.527" v="308" actId="255"/>
          <ac:spMkLst>
            <pc:docMk/>
            <pc:sldMk cId="4268083898" sldId="264"/>
            <ac:spMk id="3" creationId="{C9A584C7-FB3C-6D44-8B7E-26AB6FD58CB9}"/>
          </ac:spMkLst>
        </pc:spChg>
        <pc:spChg chg="mod ord">
          <ac:chgData name="Davis, James C" userId="84778d94-b1cc-4a48-87ce-749e1d7d6e72" providerId="ADAL" clId="{1D3192F4-448F-674E-AAFE-DF747921934A}" dt="2021-04-26T14:13:39.267" v="17160" actId="1076"/>
          <ac:spMkLst>
            <pc:docMk/>
            <pc:sldMk cId="4268083898" sldId="264"/>
            <ac:spMk id="4" creationId="{957242C7-4E02-7346-9C72-0510920661AF}"/>
          </ac:spMkLst>
        </pc:spChg>
        <pc:spChg chg="add mod">
          <ac:chgData name="Davis, James C" userId="84778d94-b1cc-4a48-87ce-749e1d7d6e72" providerId="ADAL" clId="{1D3192F4-448F-674E-AAFE-DF747921934A}" dt="2021-04-26T14:49:25.850" v="18135" actId="113"/>
          <ac:spMkLst>
            <pc:docMk/>
            <pc:sldMk cId="4268083898" sldId="264"/>
            <ac:spMk id="5" creationId="{6007588A-740C-1D48-98BF-A2759B1261F8}"/>
          </ac:spMkLst>
        </pc:spChg>
        <pc:picChg chg="add del mod">
          <ac:chgData name="Davis, James C" userId="84778d94-b1cc-4a48-87ce-749e1d7d6e72" providerId="ADAL" clId="{1D3192F4-448F-674E-AAFE-DF747921934A}" dt="2021-04-26T17:16:11.467" v="22018"/>
          <ac:picMkLst>
            <pc:docMk/>
            <pc:sldMk cId="4268083898" sldId="264"/>
            <ac:picMk id="2" creationId="{98290159-3319-1F4C-9D92-D3878A5DEAC8}"/>
          </ac:picMkLst>
        </pc:picChg>
        <pc:picChg chg="add del mod">
          <ac:chgData name="Davis, James C" userId="84778d94-b1cc-4a48-87ce-749e1d7d6e72" providerId="ADAL" clId="{1D3192F4-448F-674E-AAFE-DF747921934A}" dt="2021-04-26T23:25:36.459" v="23182"/>
          <ac:picMkLst>
            <pc:docMk/>
            <pc:sldMk cId="4268083898" sldId="264"/>
            <ac:picMk id="6" creationId="{032128C3-3F6B-AE4A-8C5A-5EB5342DDAE0}"/>
          </ac:picMkLst>
        </pc:picChg>
      </pc:sldChg>
      <pc:sldChg chg="addSp delSp modSp mod modTransition modClrScheme modAnim chgLayout">
        <pc:chgData name="Davis, James C" userId="84778d94-b1cc-4a48-87ce-749e1d7d6e72" providerId="ADAL" clId="{1D3192F4-448F-674E-AAFE-DF747921934A}" dt="2021-04-26T23:25:36.459" v="23182"/>
        <pc:sldMkLst>
          <pc:docMk/>
          <pc:sldMk cId="2255461419" sldId="265"/>
        </pc:sldMkLst>
        <pc:spChg chg="add mod ord">
          <ac:chgData name="Davis, James C" userId="84778d94-b1cc-4a48-87ce-749e1d7d6e72" providerId="ADAL" clId="{1D3192F4-448F-674E-AAFE-DF747921934A}" dt="2021-04-23T23:53:51.071" v="115" actId="20577"/>
          <ac:spMkLst>
            <pc:docMk/>
            <pc:sldMk cId="2255461419" sldId="265"/>
            <ac:spMk id="2" creationId="{3AB988E6-1B18-9643-A840-6F6D00DE0F80}"/>
          </ac:spMkLst>
        </pc:spChg>
        <pc:spChg chg="mod ord">
          <ac:chgData name="Davis, James C" userId="84778d94-b1cc-4a48-87ce-749e1d7d6e72" providerId="ADAL" clId="{1D3192F4-448F-674E-AAFE-DF747921934A}" dt="2021-04-26T14:13:46.080" v="17161" actId="1076"/>
          <ac:spMkLst>
            <pc:docMk/>
            <pc:sldMk cId="2255461419" sldId="265"/>
            <ac:spMk id="4" creationId="{8B1E063C-5B65-E44B-89A0-AD2EF4D39A8A}"/>
          </ac:spMkLst>
        </pc:spChg>
        <pc:spChg chg="del mod ord">
          <ac:chgData name="Davis, James C" userId="84778d94-b1cc-4a48-87ce-749e1d7d6e72" providerId="ADAL" clId="{1D3192F4-448F-674E-AAFE-DF747921934A}" dt="2021-04-23T23:53:47.736" v="90" actId="700"/>
          <ac:spMkLst>
            <pc:docMk/>
            <pc:sldMk cId="2255461419" sldId="265"/>
            <ac:spMk id="6" creationId="{B8E006A1-5676-8447-A128-ED0B9889F1F8}"/>
          </ac:spMkLst>
        </pc:spChg>
        <pc:spChg chg="del">
          <ac:chgData name="Davis, James C" userId="84778d94-b1cc-4a48-87ce-749e1d7d6e72" providerId="ADAL" clId="{1D3192F4-448F-674E-AAFE-DF747921934A}" dt="2021-04-23T23:53:47.736" v="90" actId="700"/>
          <ac:spMkLst>
            <pc:docMk/>
            <pc:sldMk cId="2255461419" sldId="265"/>
            <ac:spMk id="7" creationId="{D02AFB4D-5B18-F148-A54A-C72AEA0566C7}"/>
          </ac:spMkLst>
        </pc:spChg>
        <pc:spChg chg="del">
          <ac:chgData name="Davis, James C" userId="84778d94-b1cc-4a48-87ce-749e1d7d6e72" providerId="ADAL" clId="{1D3192F4-448F-674E-AAFE-DF747921934A}" dt="2021-04-23T23:53:47.736" v="90" actId="700"/>
          <ac:spMkLst>
            <pc:docMk/>
            <pc:sldMk cId="2255461419" sldId="265"/>
            <ac:spMk id="8" creationId="{936E13DC-7746-9047-BA8B-60EEF1CC6699}"/>
          </ac:spMkLst>
        </pc:spChg>
        <pc:spChg chg="del">
          <ac:chgData name="Davis, James C" userId="84778d94-b1cc-4a48-87ce-749e1d7d6e72" providerId="ADAL" clId="{1D3192F4-448F-674E-AAFE-DF747921934A}" dt="2021-04-23T23:53:47.736" v="90" actId="700"/>
          <ac:spMkLst>
            <pc:docMk/>
            <pc:sldMk cId="2255461419" sldId="265"/>
            <ac:spMk id="9" creationId="{80CFD713-0850-364E-AFCF-820BA97CB50D}"/>
          </ac:spMkLst>
        </pc:spChg>
        <pc:spChg chg="del">
          <ac:chgData name="Davis, James C" userId="84778d94-b1cc-4a48-87ce-749e1d7d6e72" providerId="ADAL" clId="{1D3192F4-448F-674E-AAFE-DF747921934A}" dt="2021-04-23T23:53:47.736" v="90" actId="700"/>
          <ac:spMkLst>
            <pc:docMk/>
            <pc:sldMk cId="2255461419" sldId="265"/>
            <ac:spMk id="10" creationId="{C9E6D8DD-924D-444D-A83D-2B7D8F575B34}"/>
          </ac:spMkLst>
        </pc:spChg>
        <pc:spChg chg="del">
          <ac:chgData name="Davis, James C" userId="84778d94-b1cc-4a48-87ce-749e1d7d6e72" providerId="ADAL" clId="{1D3192F4-448F-674E-AAFE-DF747921934A}" dt="2021-04-23T23:53:47.736" v="90" actId="700"/>
          <ac:spMkLst>
            <pc:docMk/>
            <pc:sldMk cId="2255461419" sldId="265"/>
            <ac:spMk id="11" creationId="{42415CF1-EBAF-0A4D-9393-243342210F60}"/>
          </ac:spMkLst>
        </pc:spChg>
        <pc:spChg chg="del">
          <ac:chgData name="Davis, James C" userId="84778d94-b1cc-4a48-87ce-749e1d7d6e72" providerId="ADAL" clId="{1D3192F4-448F-674E-AAFE-DF747921934A}" dt="2021-04-23T23:53:47.736" v="90" actId="700"/>
          <ac:spMkLst>
            <pc:docMk/>
            <pc:sldMk cId="2255461419" sldId="265"/>
            <ac:spMk id="12" creationId="{AD55BCE4-E4DD-A440-AD7C-3E916F012932}"/>
          </ac:spMkLst>
        </pc:spChg>
        <pc:picChg chg="add del mod">
          <ac:chgData name="Davis, James C" userId="84778d94-b1cc-4a48-87ce-749e1d7d6e72" providerId="ADAL" clId="{1D3192F4-448F-674E-AAFE-DF747921934A}" dt="2021-04-26T17:16:11.467" v="22018"/>
          <ac:picMkLst>
            <pc:docMk/>
            <pc:sldMk cId="2255461419" sldId="265"/>
            <ac:picMk id="3" creationId="{DC649E57-FFBF-4842-8FF3-79999DE43C18}"/>
          </ac:picMkLst>
        </pc:picChg>
        <pc:picChg chg="add del mod">
          <ac:chgData name="Davis, James C" userId="84778d94-b1cc-4a48-87ce-749e1d7d6e72" providerId="ADAL" clId="{1D3192F4-448F-674E-AAFE-DF747921934A}" dt="2021-04-26T23:25:36.459" v="23182"/>
          <ac:picMkLst>
            <pc:docMk/>
            <pc:sldMk cId="2255461419" sldId="265"/>
            <ac:picMk id="5" creationId="{4E7AF613-0BB8-C549-AC04-2F52D1F70C2A}"/>
          </ac:picMkLst>
        </pc:picChg>
      </pc:sldChg>
      <pc:sldChg chg="addSp delSp modSp new add del mod modClrScheme modShow chgLayout">
        <pc:chgData name="Davis, James C" userId="84778d94-b1cc-4a48-87ce-749e1d7d6e72" providerId="ADAL" clId="{1D3192F4-448F-674E-AAFE-DF747921934A}" dt="2021-04-26T03:37:43.831" v="15195" actId="2696"/>
        <pc:sldMkLst>
          <pc:docMk/>
          <pc:sldMk cId="3219183066" sldId="266"/>
        </pc:sldMkLst>
        <pc:spChg chg="del mod ord">
          <ac:chgData name="Davis, James C" userId="84778d94-b1cc-4a48-87ce-749e1d7d6e72" providerId="ADAL" clId="{1D3192F4-448F-674E-AAFE-DF747921934A}" dt="2021-04-23T23:50:14.576" v="65" actId="700"/>
          <ac:spMkLst>
            <pc:docMk/>
            <pc:sldMk cId="3219183066" sldId="266"/>
            <ac:spMk id="2" creationId="{0A902ACD-1203-B54F-98E6-5F1AF2D60AFF}"/>
          </ac:spMkLst>
        </pc:spChg>
        <pc:spChg chg="del mod ord">
          <ac:chgData name="Davis, James C" userId="84778d94-b1cc-4a48-87ce-749e1d7d6e72" providerId="ADAL" clId="{1D3192F4-448F-674E-AAFE-DF747921934A}" dt="2021-04-23T23:50:14.576" v="65" actId="700"/>
          <ac:spMkLst>
            <pc:docMk/>
            <pc:sldMk cId="3219183066" sldId="266"/>
            <ac:spMk id="3" creationId="{0D5D628F-8D7C-0D44-A6EF-88C1F8CABA82}"/>
          </ac:spMkLst>
        </pc:spChg>
        <pc:spChg chg="mod ord">
          <ac:chgData name="Davis, James C" userId="84778d94-b1cc-4a48-87ce-749e1d7d6e72" providerId="ADAL" clId="{1D3192F4-448F-674E-AAFE-DF747921934A}" dt="2021-04-23T23:50:19.515" v="66" actId="700"/>
          <ac:spMkLst>
            <pc:docMk/>
            <pc:sldMk cId="3219183066" sldId="266"/>
            <ac:spMk id="4" creationId="{92AAF9CB-07E3-C74B-B490-64D099689BF6}"/>
          </ac:spMkLst>
        </pc:spChg>
        <pc:spChg chg="add del mod ord">
          <ac:chgData name="Davis, James C" userId="84778d94-b1cc-4a48-87ce-749e1d7d6e72" providerId="ADAL" clId="{1D3192F4-448F-674E-AAFE-DF747921934A}" dt="2021-04-23T23:50:19.515" v="66" actId="700"/>
          <ac:spMkLst>
            <pc:docMk/>
            <pc:sldMk cId="3219183066" sldId="266"/>
            <ac:spMk id="5" creationId="{D05E4EBF-A15F-954B-8E2F-540E289B6829}"/>
          </ac:spMkLst>
        </pc:spChg>
        <pc:spChg chg="add del mod ord">
          <ac:chgData name="Davis, James C" userId="84778d94-b1cc-4a48-87ce-749e1d7d6e72" providerId="ADAL" clId="{1D3192F4-448F-674E-AAFE-DF747921934A}" dt="2021-04-23T23:50:19.515" v="66" actId="700"/>
          <ac:spMkLst>
            <pc:docMk/>
            <pc:sldMk cId="3219183066" sldId="266"/>
            <ac:spMk id="6" creationId="{F2088B9A-2D01-B94E-A874-0AE6174FF39C}"/>
          </ac:spMkLst>
        </pc:spChg>
        <pc:spChg chg="add mod ord">
          <ac:chgData name="Davis, James C" userId="84778d94-b1cc-4a48-87ce-749e1d7d6e72" providerId="ADAL" clId="{1D3192F4-448F-674E-AAFE-DF747921934A}" dt="2021-04-23T23:54:18.822" v="155" actId="20577"/>
          <ac:spMkLst>
            <pc:docMk/>
            <pc:sldMk cId="3219183066" sldId="266"/>
            <ac:spMk id="7" creationId="{7DF7A290-8430-E64F-BC58-B9E206E2F09C}"/>
          </ac:spMkLst>
        </pc:spChg>
      </pc:sldChg>
      <pc:sldChg chg="modSp new mod modTransition">
        <pc:chgData name="Davis, James C" userId="84778d94-b1cc-4a48-87ce-749e1d7d6e72" providerId="ADAL" clId="{1D3192F4-448F-674E-AAFE-DF747921934A}" dt="2021-04-26T23:25:33.825" v="23181"/>
        <pc:sldMkLst>
          <pc:docMk/>
          <pc:sldMk cId="1855869391" sldId="267"/>
        </pc:sldMkLst>
        <pc:spChg chg="mod">
          <ac:chgData name="Davis, James C" userId="84778d94-b1cc-4a48-87ce-749e1d7d6e72" providerId="ADAL" clId="{1D3192F4-448F-674E-AAFE-DF747921934A}" dt="2021-04-23T23:51:08.727" v="89" actId="20577"/>
          <ac:spMkLst>
            <pc:docMk/>
            <pc:sldMk cId="1855869391" sldId="267"/>
            <ac:spMk id="2" creationId="{9340A7A6-33A9-2143-A918-68ED3704278A}"/>
          </ac:spMkLst>
        </pc:spChg>
      </pc:sldChg>
      <pc:sldChg chg="addSp delSp modSp add mod modTransition delAnim modAnim modNotesTx">
        <pc:chgData name="Davis, James C" userId="84778d94-b1cc-4a48-87ce-749e1d7d6e72" providerId="ADAL" clId="{1D3192F4-448F-674E-AAFE-DF747921934A}" dt="2021-04-26T23:25:36.459" v="23182"/>
        <pc:sldMkLst>
          <pc:docMk/>
          <pc:sldMk cId="652187390" sldId="268"/>
        </pc:sldMkLst>
        <pc:spChg chg="mod">
          <ac:chgData name="Davis, James C" userId="84778d94-b1cc-4a48-87ce-749e1d7d6e72" providerId="ADAL" clId="{1D3192F4-448F-674E-AAFE-DF747921934A}" dt="2021-04-26T16:27:17.115" v="20464" actId="20577"/>
          <ac:spMkLst>
            <pc:docMk/>
            <pc:sldMk cId="652187390" sldId="268"/>
            <ac:spMk id="2" creationId="{3AB988E6-1B18-9643-A840-6F6D00DE0F80}"/>
          </ac:spMkLst>
        </pc:spChg>
        <pc:spChg chg="mod">
          <ac:chgData name="Davis, James C" userId="84778d94-b1cc-4a48-87ce-749e1d7d6e72" providerId="ADAL" clId="{1D3192F4-448F-674E-AAFE-DF747921934A}" dt="2021-04-26T14:17:24.205" v="17196" actId="1037"/>
          <ac:spMkLst>
            <pc:docMk/>
            <pc:sldMk cId="652187390" sldId="268"/>
            <ac:spMk id="4" creationId="{8B1E063C-5B65-E44B-89A0-AD2EF4D39A8A}"/>
          </ac:spMkLst>
        </pc:spChg>
        <pc:spChg chg="add mod">
          <ac:chgData name="Davis, James C" userId="84778d94-b1cc-4a48-87ce-749e1d7d6e72" providerId="ADAL" clId="{1D3192F4-448F-674E-AAFE-DF747921934A}" dt="2021-04-26T16:28:16.206" v="20606" actId="6549"/>
          <ac:spMkLst>
            <pc:docMk/>
            <pc:sldMk cId="652187390" sldId="268"/>
            <ac:spMk id="5" creationId="{830DECAA-44AD-BC4D-B2B4-C1FD99DCAB28}"/>
          </ac:spMkLst>
        </pc:spChg>
        <pc:picChg chg="add del mod">
          <ac:chgData name="Davis, James C" userId="84778d94-b1cc-4a48-87ce-749e1d7d6e72" providerId="ADAL" clId="{1D3192F4-448F-674E-AAFE-DF747921934A}" dt="2021-04-26T16:27:32.116" v="20465" actId="478"/>
          <ac:picMkLst>
            <pc:docMk/>
            <pc:sldMk cId="652187390" sldId="268"/>
            <ac:picMk id="3" creationId="{AE607C3B-2411-9E41-8290-D643EF24388A}"/>
          </ac:picMkLst>
        </pc:picChg>
        <pc:picChg chg="add del mod">
          <ac:chgData name="Davis, James C" userId="84778d94-b1cc-4a48-87ce-749e1d7d6e72" providerId="ADAL" clId="{1D3192F4-448F-674E-AAFE-DF747921934A}" dt="2021-04-26T17:44:06.456" v="22233"/>
          <ac:picMkLst>
            <pc:docMk/>
            <pc:sldMk cId="652187390" sldId="268"/>
            <ac:picMk id="6" creationId="{CF1E74DB-AF88-D44B-B51D-3C26F3FCC5DD}"/>
          </ac:picMkLst>
        </pc:picChg>
        <pc:picChg chg="add del mod">
          <ac:chgData name="Davis, James C" userId="84778d94-b1cc-4a48-87ce-749e1d7d6e72" providerId="ADAL" clId="{1D3192F4-448F-674E-AAFE-DF747921934A}" dt="2021-04-26T23:25:36.459" v="23182"/>
          <ac:picMkLst>
            <pc:docMk/>
            <pc:sldMk cId="652187390" sldId="268"/>
            <ac:picMk id="7" creationId="{D112992F-9933-BB43-9F5D-E0FD95876125}"/>
          </ac:picMkLst>
        </pc:picChg>
      </pc:sldChg>
      <pc:sldChg chg="addSp delSp modSp add mod modTransition delAnim modAnim modNotesTx">
        <pc:chgData name="Davis, James C" userId="84778d94-b1cc-4a48-87ce-749e1d7d6e72" providerId="ADAL" clId="{1D3192F4-448F-674E-AAFE-DF747921934A}" dt="2021-04-26T23:25:36.459" v="23182"/>
        <pc:sldMkLst>
          <pc:docMk/>
          <pc:sldMk cId="785528077" sldId="269"/>
        </pc:sldMkLst>
        <pc:spChg chg="mod">
          <ac:chgData name="Davis, James C" userId="84778d94-b1cc-4a48-87ce-749e1d7d6e72" providerId="ADAL" clId="{1D3192F4-448F-674E-AAFE-DF747921934A}" dt="2021-04-26T03:06:00.151" v="13670" actId="20577"/>
          <ac:spMkLst>
            <pc:docMk/>
            <pc:sldMk cId="785528077" sldId="269"/>
            <ac:spMk id="5" creationId="{58B2510E-B7A2-4142-B1C6-9499A2513557}"/>
          </ac:spMkLst>
        </pc:spChg>
        <pc:picChg chg="add del mod">
          <ac:chgData name="Davis, James C" userId="84778d94-b1cc-4a48-87ce-749e1d7d6e72" providerId="ADAL" clId="{1D3192F4-448F-674E-AAFE-DF747921934A}" dt="2021-04-26T16:28:50.736" v="20659" actId="478"/>
          <ac:picMkLst>
            <pc:docMk/>
            <pc:sldMk cId="785528077" sldId="269"/>
            <ac:picMk id="3" creationId="{AE9E2CA2-AAE5-5F4E-846C-5F15FC76D4C4}"/>
          </ac:picMkLst>
        </pc:picChg>
        <pc:picChg chg="add mod">
          <ac:chgData name="Davis, James C" userId="84778d94-b1cc-4a48-87ce-749e1d7d6e72" providerId="ADAL" clId="{1D3192F4-448F-674E-AAFE-DF747921934A}" dt="2021-04-26T14:17:40.995" v="17202"/>
          <ac:picMkLst>
            <pc:docMk/>
            <pc:sldMk cId="785528077" sldId="269"/>
            <ac:picMk id="4" creationId="{E570DF16-8141-F742-BF65-65542E013959}"/>
          </ac:picMkLst>
        </pc:picChg>
        <pc:picChg chg="add del mod">
          <ac:chgData name="Davis, James C" userId="84778d94-b1cc-4a48-87ce-749e1d7d6e72" providerId="ADAL" clId="{1D3192F4-448F-674E-AAFE-DF747921934A}" dt="2021-04-26T18:13:09.541" v="22497"/>
          <ac:picMkLst>
            <pc:docMk/>
            <pc:sldMk cId="785528077" sldId="269"/>
            <ac:picMk id="6" creationId="{9156AB39-4355-AB45-A61E-1AA2E3691544}"/>
          </ac:picMkLst>
        </pc:picChg>
        <pc:picChg chg="add del mod">
          <ac:chgData name="Davis, James C" userId="84778d94-b1cc-4a48-87ce-749e1d7d6e72" providerId="ADAL" clId="{1D3192F4-448F-674E-AAFE-DF747921934A}" dt="2021-04-26T18:15:23.454" v="22549"/>
          <ac:picMkLst>
            <pc:docMk/>
            <pc:sldMk cId="785528077" sldId="269"/>
            <ac:picMk id="7" creationId="{9572E271-125D-5A4F-8AC3-CDEC8E7F7AAA}"/>
          </ac:picMkLst>
        </pc:picChg>
        <pc:picChg chg="add del mod">
          <ac:chgData name="Davis, James C" userId="84778d94-b1cc-4a48-87ce-749e1d7d6e72" providerId="ADAL" clId="{1D3192F4-448F-674E-AAFE-DF747921934A}" dt="2021-04-26T18:15:45.165" v="22551"/>
          <ac:picMkLst>
            <pc:docMk/>
            <pc:sldMk cId="785528077" sldId="269"/>
            <ac:picMk id="8" creationId="{E87028E9-F5BC-0C41-8D83-46B7E6F3E057}"/>
          </ac:picMkLst>
        </pc:picChg>
        <pc:picChg chg="add del mod">
          <ac:chgData name="Davis, James C" userId="84778d94-b1cc-4a48-87ce-749e1d7d6e72" providerId="ADAL" clId="{1D3192F4-448F-674E-AAFE-DF747921934A}" dt="2021-04-26T21:17:12.208" v="23147"/>
          <ac:picMkLst>
            <pc:docMk/>
            <pc:sldMk cId="785528077" sldId="269"/>
            <ac:picMk id="9" creationId="{2B601715-D906-074C-BA6B-44904F7224AC}"/>
          </ac:picMkLst>
        </pc:picChg>
        <pc:picChg chg="add del mod">
          <ac:chgData name="Davis, James C" userId="84778d94-b1cc-4a48-87ce-749e1d7d6e72" providerId="ADAL" clId="{1D3192F4-448F-674E-AAFE-DF747921934A}" dt="2021-04-26T21:17:58.315" v="23149"/>
          <ac:picMkLst>
            <pc:docMk/>
            <pc:sldMk cId="785528077" sldId="269"/>
            <ac:picMk id="10" creationId="{00C41D73-6E9C-C74F-8325-10B8A633C2FB}"/>
          </ac:picMkLst>
        </pc:picChg>
        <pc:picChg chg="add del mod">
          <ac:chgData name="Davis, James C" userId="84778d94-b1cc-4a48-87ce-749e1d7d6e72" providerId="ADAL" clId="{1D3192F4-448F-674E-AAFE-DF747921934A}" dt="2021-04-26T21:18:37.690" v="23151"/>
          <ac:picMkLst>
            <pc:docMk/>
            <pc:sldMk cId="785528077" sldId="269"/>
            <ac:picMk id="11" creationId="{E06AEE1E-7E14-2044-A95D-A58751AAD3DE}"/>
          </ac:picMkLst>
        </pc:picChg>
        <pc:picChg chg="add del mod">
          <ac:chgData name="Davis, James C" userId="84778d94-b1cc-4a48-87ce-749e1d7d6e72" providerId="ADAL" clId="{1D3192F4-448F-674E-AAFE-DF747921934A}" dt="2021-04-26T23:25:36.459" v="23182"/>
          <ac:picMkLst>
            <pc:docMk/>
            <pc:sldMk cId="785528077" sldId="269"/>
            <ac:picMk id="12" creationId="{8BD40E57-CE59-0843-A8AF-2762EB855F59}"/>
          </ac:picMkLst>
        </pc:picChg>
      </pc:sldChg>
      <pc:sldChg chg="modSp add del modTransition">
        <pc:chgData name="Davis, James C" userId="84778d94-b1cc-4a48-87ce-749e1d7d6e72" providerId="ADAL" clId="{1D3192F4-448F-674E-AAFE-DF747921934A}" dt="2021-04-26T00:40:31.518" v="9386" actId="2696"/>
        <pc:sldMkLst>
          <pc:docMk/>
          <pc:sldMk cId="787220342" sldId="269"/>
        </pc:sldMkLst>
        <pc:spChg chg="mod">
          <ac:chgData name="Davis, James C" userId="84778d94-b1cc-4a48-87ce-749e1d7d6e72" providerId="ADAL" clId="{1D3192F4-448F-674E-AAFE-DF747921934A}" dt="2021-04-26T00:40:28.163" v="9385"/>
          <ac:spMkLst>
            <pc:docMk/>
            <pc:sldMk cId="787220342" sldId="269"/>
            <ac:spMk id="4" creationId="{8B1E063C-5B65-E44B-89A0-AD2EF4D39A8A}"/>
          </ac:spMkLst>
        </pc:spChg>
      </pc:sldChg>
      <pc:sldChg chg="addSp delSp modSp add del mod modNotesTx">
        <pc:chgData name="Davis, James C" userId="84778d94-b1cc-4a48-87ce-749e1d7d6e72" providerId="ADAL" clId="{1D3192F4-448F-674E-AAFE-DF747921934A}" dt="2021-04-26T02:59:28.130" v="13656" actId="2696"/>
        <pc:sldMkLst>
          <pc:docMk/>
          <pc:sldMk cId="1970765218" sldId="269"/>
        </pc:sldMkLst>
        <pc:spChg chg="mod">
          <ac:chgData name="Davis, James C" userId="84778d94-b1cc-4a48-87ce-749e1d7d6e72" providerId="ADAL" clId="{1D3192F4-448F-674E-AAFE-DF747921934A}" dt="2021-04-26T02:41:21.773" v="12546" actId="1076"/>
          <ac:spMkLst>
            <pc:docMk/>
            <pc:sldMk cId="1970765218" sldId="269"/>
            <ac:spMk id="2" creationId="{3AB988E6-1B18-9643-A840-6F6D00DE0F80}"/>
          </ac:spMkLst>
        </pc:spChg>
        <pc:spChg chg="del mod">
          <ac:chgData name="Davis, James C" userId="84778d94-b1cc-4a48-87ce-749e1d7d6e72" providerId="ADAL" clId="{1D3192F4-448F-674E-AAFE-DF747921934A}" dt="2021-04-26T02:37:25.137" v="12215" actId="478"/>
          <ac:spMkLst>
            <pc:docMk/>
            <pc:sldMk cId="1970765218" sldId="269"/>
            <ac:spMk id="4" creationId="{8B1E063C-5B65-E44B-89A0-AD2EF4D39A8A}"/>
          </ac:spMkLst>
        </pc:spChg>
        <pc:spChg chg="add mod">
          <ac:chgData name="Davis, James C" userId="84778d94-b1cc-4a48-87ce-749e1d7d6e72" providerId="ADAL" clId="{1D3192F4-448F-674E-AAFE-DF747921934A}" dt="2021-04-26T02:42:46.732" v="12645" actId="115"/>
          <ac:spMkLst>
            <pc:docMk/>
            <pc:sldMk cId="1970765218" sldId="269"/>
            <ac:spMk id="5" creationId="{58B2510E-B7A2-4142-B1C6-9499A2513557}"/>
          </ac:spMkLst>
        </pc:spChg>
      </pc:sldChg>
      <pc:sldChg chg="modSp add del mod">
        <pc:chgData name="Davis, James C" userId="84778d94-b1cc-4a48-87ce-749e1d7d6e72" providerId="ADAL" clId="{1D3192F4-448F-674E-AAFE-DF747921934A}" dt="2021-04-26T00:40:23.198" v="9384" actId="2696"/>
        <pc:sldMkLst>
          <pc:docMk/>
          <pc:sldMk cId="2082475511" sldId="269"/>
        </pc:sldMkLst>
        <pc:spChg chg="mod">
          <ac:chgData name="Davis, James C" userId="84778d94-b1cc-4a48-87ce-749e1d7d6e72" providerId="ADAL" clId="{1D3192F4-448F-674E-AAFE-DF747921934A}" dt="2021-04-23T23:54:33.763" v="187" actId="20577"/>
          <ac:spMkLst>
            <pc:docMk/>
            <pc:sldMk cId="2082475511" sldId="269"/>
            <ac:spMk id="2" creationId="{3AB988E6-1B18-9643-A840-6F6D00DE0F80}"/>
          </ac:spMkLst>
        </pc:spChg>
      </pc:sldChg>
      <pc:sldChg chg="addSp delSp modSp add del mod">
        <pc:chgData name="Davis, James C" userId="84778d94-b1cc-4a48-87ce-749e1d7d6e72" providerId="ADAL" clId="{1D3192F4-448F-674E-AAFE-DF747921934A}" dt="2021-04-26T03:09:50.769" v="13723" actId="2696"/>
        <pc:sldMkLst>
          <pc:docMk/>
          <pc:sldMk cId="1541078460" sldId="270"/>
        </pc:sldMkLst>
        <pc:spChg chg="add mod">
          <ac:chgData name="Davis, James C" userId="84778d94-b1cc-4a48-87ce-749e1d7d6e72" providerId="ADAL" clId="{1D3192F4-448F-674E-AAFE-DF747921934A}" dt="2021-04-26T03:09:33.422" v="13720" actId="21"/>
          <ac:spMkLst>
            <pc:docMk/>
            <pc:sldMk cId="1541078460" sldId="270"/>
            <ac:spMk id="3" creationId="{426B49C1-0FAE-4643-A994-26015AEC7087}"/>
          </ac:spMkLst>
        </pc:spChg>
        <pc:spChg chg="del mod">
          <ac:chgData name="Davis, James C" userId="84778d94-b1cc-4a48-87ce-749e1d7d6e72" providerId="ADAL" clId="{1D3192F4-448F-674E-AAFE-DF747921934A}" dt="2021-04-26T03:09:33.422" v="13720" actId="21"/>
          <ac:spMkLst>
            <pc:docMk/>
            <pc:sldMk cId="1541078460" sldId="270"/>
            <ac:spMk id="7" creationId="{7DF7A290-8430-E64F-BC58-B9E206E2F09C}"/>
          </ac:spMkLst>
        </pc:spChg>
      </pc:sldChg>
      <pc:sldChg chg="addSp delSp modSp new mod modTransition delAnim modAnim modNotesTx">
        <pc:chgData name="Davis, James C" userId="84778d94-b1cc-4a48-87ce-749e1d7d6e72" providerId="ADAL" clId="{1D3192F4-448F-674E-AAFE-DF747921934A}" dt="2021-04-26T23:25:36.459" v="23182"/>
        <pc:sldMkLst>
          <pc:docMk/>
          <pc:sldMk cId="2482144185" sldId="271"/>
        </pc:sldMkLst>
        <pc:spChg chg="add del mod">
          <ac:chgData name="Davis, James C" userId="84778d94-b1cc-4a48-87ce-749e1d7d6e72" providerId="ADAL" clId="{1D3192F4-448F-674E-AAFE-DF747921934A}" dt="2021-04-26T03:09:56.424" v="13725" actId="21"/>
          <ac:spMkLst>
            <pc:docMk/>
            <pc:sldMk cId="2482144185" sldId="271"/>
            <ac:spMk id="2" creationId="{1F6AA5FA-A3AE-EC4F-B134-EB469ED2196A}"/>
          </ac:spMkLst>
        </pc:spChg>
        <pc:spChg chg="del">
          <ac:chgData name="Davis, James C" userId="84778d94-b1cc-4a48-87ce-749e1d7d6e72" providerId="ADAL" clId="{1D3192F4-448F-674E-AAFE-DF747921934A}" dt="2021-04-24T00:03:59.697" v="275" actId="478"/>
          <ac:spMkLst>
            <pc:docMk/>
            <pc:sldMk cId="2482144185" sldId="271"/>
            <ac:spMk id="2" creationId="{B825088A-DF81-8A42-8C81-0C3A8C0EE548}"/>
          </ac:spMkLst>
        </pc:spChg>
        <pc:spChg chg="del">
          <ac:chgData name="Davis, James C" userId="84778d94-b1cc-4a48-87ce-749e1d7d6e72" providerId="ADAL" clId="{1D3192F4-448F-674E-AAFE-DF747921934A}" dt="2021-04-24T00:03:59.697" v="275" actId="478"/>
          <ac:spMkLst>
            <pc:docMk/>
            <pc:sldMk cId="2482144185" sldId="271"/>
            <ac:spMk id="3" creationId="{A7EDAAD1-AD86-0547-880C-6A902CC87C15}"/>
          </ac:spMkLst>
        </pc:spChg>
        <pc:spChg chg="add mod">
          <ac:chgData name="Davis, James C" userId="84778d94-b1cc-4a48-87ce-749e1d7d6e72" providerId="ADAL" clId="{1D3192F4-448F-674E-AAFE-DF747921934A}" dt="2021-04-26T13:54:20.288" v="17154" actId="1076"/>
          <ac:spMkLst>
            <pc:docMk/>
            <pc:sldMk cId="2482144185" sldId="271"/>
            <ac:spMk id="3" creationId="{EEE40C29-8C6D-0046-B6B1-4206F2D89975}"/>
          </ac:spMkLst>
        </pc:spChg>
        <pc:spChg chg="add del mod">
          <ac:chgData name="Davis, James C" userId="84778d94-b1cc-4a48-87ce-749e1d7d6e72" providerId="ADAL" clId="{1D3192F4-448F-674E-AAFE-DF747921934A}" dt="2021-04-26T03:10:06.736" v="13730" actId="478"/>
          <ac:spMkLst>
            <pc:docMk/>
            <pc:sldMk cId="2482144185" sldId="271"/>
            <ac:spMk id="6" creationId="{79EDC29C-28E4-3842-8C65-007F36494175}"/>
          </ac:spMkLst>
        </pc:spChg>
        <pc:spChg chg="add mod">
          <ac:chgData name="Davis, James C" userId="84778d94-b1cc-4a48-87ce-749e1d7d6e72" providerId="ADAL" clId="{1D3192F4-448F-674E-AAFE-DF747921934A}" dt="2021-04-26T13:54:08.259" v="17149" actId="255"/>
          <ac:spMkLst>
            <pc:docMk/>
            <pc:sldMk cId="2482144185" sldId="271"/>
            <ac:spMk id="7" creationId="{D2860AC7-5E79-4F4F-B3F3-9858261B3605}"/>
          </ac:spMkLst>
        </pc:spChg>
        <pc:spChg chg="add del mod">
          <ac:chgData name="Davis, James C" userId="84778d94-b1cc-4a48-87ce-749e1d7d6e72" providerId="ADAL" clId="{1D3192F4-448F-674E-AAFE-DF747921934A}" dt="2021-04-26T13:54:09.768" v="17150" actId="255"/>
          <ac:spMkLst>
            <pc:docMk/>
            <pc:sldMk cId="2482144185" sldId="271"/>
            <ac:spMk id="8" creationId="{B9391158-1D46-6346-BBA7-9603B434B2B4}"/>
          </ac:spMkLst>
        </pc:spChg>
        <pc:spChg chg="add del mod">
          <ac:chgData name="Davis, James C" userId="84778d94-b1cc-4a48-87ce-749e1d7d6e72" providerId="ADAL" clId="{1D3192F4-448F-674E-AAFE-DF747921934A}" dt="2021-04-26T03:10:03.088" v="13728" actId="478"/>
          <ac:spMkLst>
            <pc:docMk/>
            <pc:sldMk cId="2482144185" sldId="271"/>
            <ac:spMk id="9" creationId="{A8961A7B-A9CD-A041-9C8B-7378BFAE6002}"/>
          </ac:spMkLst>
        </pc:spChg>
        <pc:picChg chg="add mod">
          <ac:chgData name="Davis, James C" userId="84778d94-b1cc-4a48-87ce-749e1d7d6e72" providerId="ADAL" clId="{1D3192F4-448F-674E-AAFE-DF747921934A}" dt="2021-04-26T13:54:29.555" v="17157" actId="1076"/>
          <ac:picMkLst>
            <pc:docMk/>
            <pc:sldMk cId="2482144185" sldId="271"/>
            <ac:picMk id="4" creationId="{BA7CE17C-AF00-8A49-9340-ED516DC89CED}"/>
          </ac:picMkLst>
        </pc:picChg>
        <pc:picChg chg="add mod">
          <ac:chgData name="Davis, James C" userId="84778d94-b1cc-4a48-87ce-749e1d7d6e72" providerId="ADAL" clId="{1D3192F4-448F-674E-AAFE-DF747921934A}" dt="2021-04-26T13:54:08.259" v="17149" actId="255"/>
          <ac:picMkLst>
            <pc:docMk/>
            <pc:sldMk cId="2482144185" sldId="271"/>
            <ac:picMk id="5" creationId="{D23B1765-8770-B240-A001-7BF733E834A1}"/>
          </ac:picMkLst>
        </pc:picChg>
        <pc:picChg chg="add mod">
          <ac:chgData name="Davis, James C" userId="84778d94-b1cc-4a48-87ce-749e1d7d6e72" providerId="ADAL" clId="{1D3192F4-448F-674E-AAFE-DF747921934A}" dt="2021-04-26T13:54:22.739" v="17155" actId="1076"/>
          <ac:picMkLst>
            <pc:docMk/>
            <pc:sldMk cId="2482144185" sldId="271"/>
            <ac:picMk id="10" creationId="{F972AA98-854B-F346-A15B-7A25EBA387B8}"/>
          </ac:picMkLst>
        </pc:picChg>
        <pc:picChg chg="add del mod">
          <ac:chgData name="Davis, James C" userId="84778d94-b1cc-4a48-87ce-749e1d7d6e72" providerId="ADAL" clId="{1D3192F4-448F-674E-AAFE-DF747921934A}" dt="2021-04-26T16:29:02.619" v="20663" actId="478"/>
          <ac:picMkLst>
            <pc:docMk/>
            <pc:sldMk cId="2482144185" sldId="271"/>
            <ac:picMk id="11" creationId="{BC52B090-98B6-DD4B-B755-553DBE6257A5}"/>
          </ac:picMkLst>
        </pc:picChg>
        <pc:picChg chg="add del mod">
          <ac:chgData name="Davis, James C" userId="84778d94-b1cc-4a48-87ce-749e1d7d6e72" providerId="ADAL" clId="{1D3192F4-448F-674E-AAFE-DF747921934A}" dt="2021-04-26T17:45:35.468" v="22237"/>
          <ac:picMkLst>
            <pc:docMk/>
            <pc:sldMk cId="2482144185" sldId="271"/>
            <ac:picMk id="12" creationId="{D98C7C5A-2CB5-EC4B-8903-2344041ABE48}"/>
          </ac:picMkLst>
        </pc:picChg>
        <pc:picChg chg="add del mod">
          <ac:chgData name="Davis, James C" userId="84778d94-b1cc-4a48-87ce-749e1d7d6e72" providerId="ADAL" clId="{1D3192F4-448F-674E-AAFE-DF747921934A}" dt="2021-04-26T18:19:14.366" v="22605"/>
          <ac:picMkLst>
            <pc:docMk/>
            <pc:sldMk cId="2482144185" sldId="271"/>
            <ac:picMk id="13" creationId="{CD0532DC-392A-0F4F-98F8-C81CAFDF53B6}"/>
          </ac:picMkLst>
        </pc:picChg>
        <pc:picChg chg="add del mod">
          <ac:chgData name="Davis, James C" userId="84778d94-b1cc-4a48-87ce-749e1d7d6e72" providerId="ADAL" clId="{1D3192F4-448F-674E-AAFE-DF747921934A}" dt="2021-04-26T18:20:44.978" v="22641"/>
          <ac:picMkLst>
            <pc:docMk/>
            <pc:sldMk cId="2482144185" sldId="271"/>
            <ac:picMk id="14" creationId="{A7BD46C8-2E28-3845-9381-B8B900B38829}"/>
          </ac:picMkLst>
        </pc:picChg>
        <pc:picChg chg="add del mod">
          <ac:chgData name="Davis, James C" userId="84778d94-b1cc-4a48-87ce-749e1d7d6e72" providerId="ADAL" clId="{1D3192F4-448F-674E-AAFE-DF747921934A}" dt="2021-04-26T23:25:36.459" v="23182"/>
          <ac:picMkLst>
            <pc:docMk/>
            <pc:sldMk cId="2482144185" sldId="271"/>
            <ac:picMk id="15" creationId="{F30A2A6D-E52A-364A-801B-3E7912EA13F4}"/>
          </ac:picMkLst>
        </pc:picChg>
      </pc:sldChg>
      <pc:sldChg chg="new del">
        <pc:chgData name="Davis, James C" userId="84778d94-b1cc-4a48-87ce-749e1d7d6e72" providerId="ADAL" clId="{1D3192F4-448F-674E-AAFE-DF747921934A}" dt="2021-04-24T00:04:04.851" v="277" actId="680"/>
        <pc:sldMkLst>
          <pc:docMk/>
          <pc:sldMk cId="1385579588" sldId="272"/>
        </pc:sldMkLst>
      </pc:sldChg>
      <pc:sldChg chg="addSp delSp modSp new mod ord modTransition modClrScheme addAnim delAnim modAnim chgLayout modNotesTx">
        <pc:chgData name="Davis, James C" userId="84778d94-b1cc-4a48-87ce-749e1d7d6e72" providerId="ADAL" clId="{1D3192F4-448F-674E-AAFE-DF747921934A}" dt="2021-04-26T23:25:36.459" v="23182"/>
        <pc:sldMkLst>
          <pc:docMk/>
          <pc:sldMk cId="2115731063" sldId="272"/>
        </pc:sldMkLst>
        <pc:spChg chg="del">
          <ac:chgData name="Davis, James C" userId="84778d94-b1cc-4a48-87ce-749e1d7d6e72" providerId="ADAL" clId="{1D3192F4-448F-674E-AAFE-DF747921934A}" dt="2021-04-25T20:02:15.598" v="766" actId="478"/>
          <ac:spMkLst>
            <pc:docMk/>
            <pc:sldMk cId="2115731063" sldId="272"/>
            <ac:spMk id="2" creationId="{67856E8A-A75F-DF45-8F58-AFED4F11E6F2}"/>
          </ac:spMkLst>
        </pc:spChg>
        <pc:spChg chg="add del mod">
          <ac:chgData name="Davis, James C" userId="84778d94-b1cc-4a48-87ce-749e1d7d6e72" providerId="ADAL" clId="{1D3192F4-448F-674E-AAFE-DF747921934A}" dt="2021-04-26T14:14:59.357" v="17172" actId="6264"/>
          <ac:spMkLst>
            <pc:docMk/>
            <pc:sldMk cId="2115731063" sldId="272"/>
            <ac:spMk id="2" creationId="{F321680A-55E4-AF4F-B5A5-2E4DBC2FF423}"/>
          </ac:spMkLst>
        </pc:spChg>
        <pc:spChg chg="add del mod ord">
          <ac:chgData name="Davis, James C" userId="84778d94-b1cc-4a48-87ce-749e1d7d6e72" providerId="ADAL" clId="{1D3192F4-448F-674E-AAFE-DF747921934A}" dt="2021-04-26T14:15:10.572" v="17173" actId="700"/>
          <ac:spMkLst>
            <pc:docMk/>
            <pc:sldMk cId="2115731063" sldId="272"/>
            <ac:spMk id="3" creationId="{6A3CABE4-8918-284C-B4A2-1950AE56BA81}"/>
          </ac:spMkLst>
        </pc:spChg>
        <pc:spChg chg="add del mod ord">
          <ac:chgData name="Davis, James C" userId="84778d94-b1cc-4a48-87ce-749e1d7d6e72" providerId="ADAL" clId="{1D3192F4-448F-674E-AAFE-DF747921934A}" dt="2021-04-26T14:15:18.499" v="17174" actId="478"/>
          <ac:spMkLst>
            <pc:docMk/>
            <pc:sldMk cId="2115731063" sldId="272"/>
            <ac:spMk id="4" creationId="{D95D4EC1-05B3-5047-8A99-79BD33330A12}"/>
          </ac:spMkLst>
        </pc:spChg>
        <pc:spChg chg="add del mod">
          <ac:chgData name="Davis, James C" userId="84778d94-b1cc-4a48-87ce-749e1d7d6e72" providerId="ADAL" clId="{1D3192F4-448F-674E-AAFE-DF747921934A}" dt="2021-04-26T14:16:04.086" v="17176" actId="6264"/>
          <ac:spMkLst>
            <pc:docMk/>
            <pc:sldMk cId="2115731063" sldId="272"/>
            <ac:spMk id="5" creationId="{E7B071B4-809D-944C-8D23-4D9BDC24CF9D}"/>
          </ac:spMkLst>
        </pc:spChg>
        <pc:spChg chg="add del mod ord">
          <ac:chgData name="Davis, James C" userId="84778d94-b1cc-4a48-87ce-749e1d7d6e72" providerId="ADAL" clId="{1D3192F4-448F-674E-AAFE-DF747921934A}" dt="2021-04-26T14:16:09.638" v="17177" actId="478"/>
          <ac:spMkLst>
            <pc:docMk/>
            <pc:sldMk cId="2115731063" sldId="272"/>
            <ac:spMk id="6" creationId="{0ABCC088-DC56-954F-BC43-0314C1466342}"/>
          </ac:spMkLst>
        </pc:spChg>
        <pc:spChg chg="add mod">
          <ac:chgData name="Davis, James C" userId="84778d94-b1cc-4a48-87ce-749e1d7d6e72" providerId="ADAL" clId="{1D3192F4-448F-674E-AAFE-DF747921934A}" dt="2021-04-26T14:45:51.610" v="17755" actId="20577"/>
          <ac:spMkLst>
            <pc:docMk/>
            <pc:sldMk cId="2115731063" sldId="272"/>
            <ac:spMk id="7" creationId="{062AD97B-CD98-E941-B30D-69F1DAFFD1D5}"/>
          </ac:spMkLst>
        </pc:spChg>
        <pc:spChg chg="mod">
          <ac:chgData name="Davis, James C" userId="84778d94-b1cc-4a48-87ce-749e1d7d6e72" providerId="ADAL" clId="{1D3192F4-448F-674E-AAFE-DF747921934A}" dt="2021-04-25T20:02:15.805" v="767"/>
          <ac:spMkLst>
            <pc:docMk/>
            <pc:sldMk cId="2115731063" sldId="272"/>
            <ac:spMk id="8" creationId="{1C4789B0-7BBE-9B4D-93BB-319D2A57E901}"/>
          </ac:spMkLst>
        </pc:spChg>
        <pc:spChg chg="mod">
          <ac:chgData name="Davis, James C" userId="84778d94-b1cc-4a48-87ce-749e1d7d6e72" providerId="ADAL" clId="{1D3192F4-448F-674E-AAFE-DF747921934A}" dt="2021-04-25T20:02:15.805" v="767"/>
          <ac:spMkLst>
            <pc:docMk/>
            <pc:sldMk cId="2115731063" sldId="272"/>
            <ac:spMk id="9" creationId="{365953B3-1879-0640-BFAF-01C3DE59AC48}"/>
          </ac:spMkLst>
        </pc:spChg>
        <pc:spChg chg="mod">
          <ac:chgData name="Davis, James C" userId="84778d94-b1cc-4a48-87ce-749e1d7d6e72" providerId="ADAL" clId="{1D3192F4-448F-674E-AAFE-DF747921934A}" dt="2021-04-25T20:02:15.805" v="767"/>
          <ac:spMkLst>
            <pc:docMk/>
            <pc:sldMk cId="2115731063" sldId="272"/>
            <ac:spMk id="14" creationId="{5279110D-93A5-094F-8EA2-9321B25FFE14}"/>
          </ac:spMkLst>
        </pc:spChg>
        <pc:spChg chg="mod">
          <ac:chgData name="Davis, James C" userId="84778d94-b1cc-4a48-87ce-749e1d7d6e72" providerId="ADAL" clId="{1D3192F4-448F-674E-AAFE-DF747921934A}" dt="2021-04-25T20:02:15.805" v="767"/>
          <ac:spMkLst>
            <pc:docMk/>
            <pc:sldMk cId="2115731063" sldId="272"/>
            <ac:spMk id="15" creationId="{6760F42E-9873-1541-8F19-1B43C02CD5FC}"/>
          </ac:spMkLst>
        </pc:spChg>
        <pc:spChg chg="mod">
          <ac:chgData name="Davis, James C" userId="84778d94-b1cc-4a48-87ce-749e1d7d6e72" providerId="ADAL" clId="{1D3192F4-448F-674E-AAFE-DF747921934A}" dt="2021-04-25T20:02:15.805" v="767"/>
          <ac:spMkLst>
            <pc:docMk/>
            <pc:sldMk cId="2115731063" sldId="272"/>
            <ac:spMk id="18" creationId="{7BBFCAA8-FBC7-4841-B5AB-1DBD1588F26D}"/>
          </ac:spMkLst>
        </pc:spChg>
        <pc:spChg chg="mod">
          <ac:chgData name="Davis, James C" userId="84778d94-b1cc-4a48-87ce-749e1d7d6e72" providerId="ADAL" clId="{1D3192F4-448F-674E-AAFE-DF747921934A}" dt="2021-04-25T20:02:15.805" v="767"/>
          <ac:spMkLst>
            <pc:docMk/>
            <pc:sldMk cId="2115731063" sldId="272"/>
            <ac:spMk id="19" creationId="{86F6239A-9793-7C49-A042-5C60923E870B}"/>
          </ac:spMkLst>
        </pc:spChg>
        <pc:spChg chg="add del mod">
          <ac:chgData name="Davis, James C" userId="84778d94-b1cc-4a48-87ce-749e1d7d6e72" providerId="ADAL" clId="{1D3192F4-448F-674E-AAFE-DF747921934A}" dt="2021-04-25T20:02:53.327" v="769" actId="478"/>
          <ac:spMkLst>
            <pc:docMk/>
            <pc:sldMk cId="2115731063" sldId="272"/>
            <ac:spMk id="20" creationId="{ACA0CF7F-6314-2949-9345-823F560ECD98}"/>
          </ac:spMkLst>
        </pc:spChg>
        <pc:spChg chg="add del mod">
          <ac:chgData name="Davis, James C" userId="84778d94-b1cc-4a48-87ce-749e1d7d6e72" providerId="ADAL" clId="{1D3192F4-448F-674E-AAFE-DF747921934A}" dt="2021-04-25T20:02:53.327" v="769" actId="478"/>
          <ac:spMkLst>
            <pc:docMk/>
            <pc:sldMk cId="2115731063" sldId="272"/>
            <ac:spMk id="21" creationId="{57E52754-37CA-6E4E-80AE-CA8A33074318}"/>
          </ac:spMkLst>
        </pc:spChg>
        <pc:spChg chg="add del mod">
          <ac:chgData name="Davis, James C" userId="84778d94-b1cc-4a48-87ce-749e1d7d6e72" providerId="ADAL" clId="{1D3192F4-448F-674E-AAFE-DF747921934A}" dt="2021-04-25T20:02:53.327" v="769" actId="478"/>
          <ac:spMkLst>
            <pc:docMk/>
            <pc:sldMk cId="2115731063" sldId="272"/>
            <ac:spMk id="22" creationId="{C11A5E4D-1B58-E14D-98D0-3A49B5B728E3}"/>
          </ac:spMkLst>
        </pc:spChg>
        <pc:spChg chg="mod">
          <ac:chgData name="Davis, James C" userId="84778d94-b1cc-4a48-87ce-749e1d7d6e72" providerId="ADAL" clId="{1D3192F4-448F-674E-AAFE-DF747921934A}" dt="2021-04-25T20:02:15.805" v="767"/>
          <ac:spMkLst>
            <pc:docMk/>
            <pc:sldMk cId="2115731063" sldId="272"/>
            <ac:spMk id="24" creationId="{063FDD40-F254-B54C-B5A4-812D8173B694}"/>
          </ac:spMkLst>
        </pc:spChg>
        <pc:spChg chg="mod">
          <ac:chgData name="Davis, James C" userId="84778d94-b1cc-4a48-87ce-749e1d7d6e72" providerId="ADAL" clId="{1D3192F4-448F-674E-AAFE-DF747921934A}" dt="2021-04-25T20:02:15.805" v="767"/>
          <ac:spMkLst>
            <pc:docMk/>
            <pc:sldMk cId="2115731063" sldId="272"/>
            <ac:spMk id="25" creationId="{5B41511A-8316-B847-9469-9A2B2D898608}"/>
          </ac:spMkLst>
        </pc:spChg>
        <pc:spChg chg="add del mod">
          <ac:chgData name="Davis, James C" userId="84778d94-b1cc-4a48-87ce-749e1d7d6e72" providerId="ADAL" clId="{1D3192F4-448F-674E-AAFE-DF747921934A}" dt="2021-04-25T20:02:53.327" v="769" actId="478"/>
          <ac:spMkLst>
            <pc:docMk/>
            <pc:sldMk cId="2115731063" sldId="272"/>
            <ac:spMk id="26" creationId="{00F17898-E78E-7145-A827-47AD7427A2E0}"/>
          </ac:spMkLst>
        </pc:spChg>
        <pc:spChg chg="add del mod">
          <ac:chgData name="Davis, James C" userId="84778d94-b1cc-4a48-87ce-749e1d7d6e72" providerId="ADAL" clId="{1D3192F4-448F-674E-AAFE-DF747921934A}" dt="2021-04-25T20:02:53.327" v="769" actId="478"/>
          <ac:spMkLst>
            <pc:docMk/>
            <pc:sldMk cId="2115731063" sldId="272"/>
            <ac:spMk id="27" creationId="{3BFF6A87-B8FD-7F4D-AA95-10DEAB4605B4}"/>
          </ac:spMkLst>
        </pc:spChg>
        <pc:spChg chg="add del mod">
          <ac:chgData name="Davis, James C" userId="84778d94-b1cc-4a48-87ce-749e1d7d6e72" providerId="ADAL" clId="{1D3192F4-448F-674E-AAFE-DF747921934A}" dt="2021-04-25T20:02:53.327" v="769" actId="478"/>
          <ac:spMkLst>
            <pc:docMk/>
            <pc:sldMk cId="2115731063" sldId="272"/>
            <ac:spMk id="28" creationId="{30183890-99A1-5444-A824-3CE1F2B779B7}"/>
          </ac:spMkLst>
        </pc:spChg>
        <pc:spChg chg="add del mod">
          <ac:chgData name="Davis, James C" userId="84778d94-b1cc-4a48-87ce-749e1d7d6e72" providerId="ADAL" clId="{1D3192F4-448F-674E-AAFE-DF747921934A}" dt="2021-04-25T20:02:53.327" v="769" actId="478"/>
          <ac:spMkLst>
            <pc:docMk/>
            <pc:sldMk cId="2115731063" sldId="272"/>
            <ac:spMk id="29" creationId="{3420F5A4-36BE-B245-A9A7-23CF3DEEBF37}"/>
          </ac:spMkLst>
        </pc:spChg>
        <pc:spChg chg="add del mod">
          <ac:chgData name="Davis, James C" userId="84778d94-b1cc-4a48-87ce-749e1d7d6e72" providerId="ADAL" clId="{1D3192F4-448F-674E-AAFE-DF747921934A}" dt="2021-04-25T20:02:53.327" v="769" actId="478"/>
          <ac:spMkLst>
            <pc:docMk/>
            <pc:sldMk cId="2115731063" sldId="272"/>
            <ac:spMk id="32" creationId="{0CF5F087-638C-CE48-8F0E-316F51A99C75}"/>
          </ac:spMkLst>
        </pc:spChg>
        <pc:spChg chg="mod">
          <ac:chgData name="Davis, James C" userId="84778d94-b1cc-4a48-87ce-749e1d7d6e72" providerId="ADAL" clId="{1D3192F4-448F-674E-AAFE-DF747921934A}" dt="2021-04-25T20:03:12.052" v="772"/>
          <ac:spMkLst>
            <pc:docMk/>
            <pc:sldMk cId="2115731063" sldId="272"/>
            <ac:spMk id="40" creationId="{0FB55366-04C6-A44D-92AD-8225A03A811E}"/>
          </ac:spMkLst>
        </pc:spChg>
        <pc:spChg chg="add mod">
          <ac:chgData name="Davis, James C" userId="84778d94-b1cc-4a48-87ce-749e1d7d6e72" providerId="ADAL" clId="{1D3192F4-448F-674E-AAFE-DF747921934A}" dt="2021-04-26T14:45:03.821" v="17740" actId="1076"/>
          <ac:spMkLst>
            <pc:docMk/>
            <pc:sldMk cId="2115731063" sldId="272"/>
            <ac:spMk id="41" creationId="{6D9E664F-4D73-F848-BF80-043D2C66E87F}"/>
          </ac:spMkLst>
        </pc:spChg>
        <pc:spChg chg="mod">
          <ac:chgData name="Davis, James C" userId="84778d94-b1cc-4a48-87ce-749e1d7d6e72" providerId="ADAL" clId="{1D3192F4-448F-674E-AAFE-DF747921934A}" dt="2021-04-25T20:03:12.052" v="772"/>
          <ac:spMkLst>
            <pc:docMk/>
            <pc:sldMk cId="2115731063" sldId="272"/>
            <ac:spMk id="41" creationId="{EE68C88C-6A38-C048-81E0-0A990DD47C07}"/>
          </ac:spMkLst>
        </pc:spChg>
        <pc:spChg chg="mod">
          <ac:chgData name="Davis, James C" userId="84778d94-b1cc-4a48-87ce-749e1d7d6e72" providerId="ADAL" clId="{1D3192F4-448F-674E-AAFE-DF747921934A}" dt="2021-04-25T20:23:45.097" v="1286" actId="14100"/>
          <ac:spMkLst>
            <pc:docMk/>
            <pc:sldMk cId="2115731063" sldId="272"/>
            <ac:spMk id="46" creationId="{6AA28754-BB33-5B4B-ABC3-B6EC7FD65F3A}"/>
          </ac:spMkLst>
        </pc:spChg>
        <pc:spChg chg="mod">
          <ac:chgData name="Davis, James C" userId="84778d94-b1cc-4a48-87ce-749e1d7d6e72" providerId="ADAL" clId="{1D3192F4-448F-674E-AAFE-DF747921934A}" dt="2021-04-25T20:23:58.530" v="1291" actId="1037"/>
          <ac:spMkLst>
            <pc:docMk/>
            <pc:sldMk cId="2115731063" sldId="272"/>
            <ac:spMk id="47" creationId="{98CB034F-912F-5E4E-BCD4-F3A12B034F24}"/>
          </ac:spMkLst>
        </pc:spChg>
        <pc:spChg chg="mod">
          <ac:chgData name="Davis, James C" userId="84778d94-b1cc-4a48-87ce-749e1d7d6e72" providerId="ADAL" clId="{1D3192F4-448F-674E-AAFE-DF747921934A}" dt="2021-04-25T20:03:12.052" v="772"/>
          <ac:spMkLst>
            <pc:docMk/>
            <pc:sldMk cId="2115731063" sldId="272"/>
            <ac:spMk id="50" creationId="{678F89B5-71CC-3B45-8A32-BEA33B4721ED}"/>
          </ac:spMkLst>
        </pc:spChg>
        <pc:spChg chg="mod">
          <ac:chgData name="Davis, James C" userId="84778d94-b1cc-4a48-87ce-749e1d7d6e72" providerId="ADAL" clId="{1D3192F4-448F-674E-AAFE-DF747921934A}" dt="2021-04-25T20:03:12.052" v="772"/>
          <ac:spMkLst>
            <pc:docMk/>
            <pc:sldMk cId="2115731063" sldId="272"/>
            <ac:spMk id="51" creationId="{B8D27DF5-3176-AC43-954C-F67D6D7714F4}"/>
          </ac:spMkLst>
        </pc:spChg>
        <pc:spChg chg="add mod">
          <ac:chgData name="Davis, James C" userId="84778d94-b1cc-4a48-87ce-749e1d7d6e72" providerId="ADAL" clId="{1D3192F4-448F-674E-AAFE-DF747921934A}" dt="2021-04-26T12:42:46.220" v="16595" actId="20577"/>
          <ac:spMkLst>
            <pc:docMk/>
            <pc:sldMk cId="2115731063" sldId="272"/>
            <ac:spMk id="52" creationId="{CC298069-F00A-084A-84FE-E93C4B3A6DE6}"/>
          </ac:spMkLst>
        </pc:spChg>
        <pc:spChg chg="add mod">
          <ac:chgData name="Davis, James C" userId="84778d94-b1cc-4a48-87ce-749e1d7d6e72" providerId="ADAL" clId="{1D3192F4-448F-674E-AAFE-DF747921934A}" dt="2021-04-26T12:42:41.247" v="16590" actId="114"/>
          <ac:spMkLst>
            <pc:docMk/>
            <pc:sldMk cId="2115731063" sldId="272"/>
            <ac:spMk id="53" creationId="{A2ECC578-6C91-2346-AA3D-726A49324E04}"/>
          </ac:spMkLst>
        </pc:spChg>
        <pc:spChg chg="add del mod">
          <ac:chgData name="Davis, James C" userId="84778d94-b1cc-4a48-87ce-749e1d7d6e72" providerId="ADAL" clId="{1D3192F4-448F-674E-AAFE-DF747921934A}" dt="2021-04-25T20:15:37.042" v="846" actId="478"/>
          <ac:spMkLst>
            <pc:docMk/>
            <pc:sldMk cId="2115731063" sldId="272"/>
            <ac:spMk id="54" creationId="{1669F737-61A9-8D46-B6BB-BA389B1FAD64}"/>
          </ac:spMkLst>
        </pc:spChg>
        <pc:spChg chg="mod">
          <ac:chgData name="Davis, James C" userId="84778d94-b1cc-4a48-87ce-749e1d7d6e72" providerId="ADAL" clId="{1D3192F4-448F-674E-AAFE-DF747921934A}" dt="2021-04-25T20:03:12.052" v="772"/>
          <ac:spMkLst>
            <pc:docMk/>
            <pc:sldMk cId="2115731063" sldId="272"/>
            <ac:spMk id="56" creationId="{47A2DC30-5DB6-694F-A4EF-F87B12D0F80E}"/>
          </ac:spMkLst>
        </pc:spChg>
        <pc:spChg chg="add mod">
          <ac:chgData name="Davis, James C" userId="84778d94-b1cc-4a48-87ce-749e1d7d6e72" providerId="ADAL" clId="{1D3192F4-448F-674E-AAFE-DF747921934A}" dt="2021-04-26T14:45:45.549" v="17751" actId="1076"/>
          <ac:spMkLst>
            <pc:docMk/>
            <pc:sldMk cId="2115731063" sldId="272"/>
            <ac:spMk id="56" creationId="{F40C4AE1-2102-2D4D-B828-2A2C7541C016}"/>
          </ac:spMkLst>
        </pc:spChg>
        <pc:spChg chg="mod">
          <ac:chgData name="Davis, James C" userId="84778d94-b1cc-4a48-87ce-749e1d7d6e72" providerId="ADAL" clId="{1D3192F4-448F-674E-AAFE-DF747921934A}" dt="2021-04-25T20:03:12.052" v="772"/>
          <ac:spMkLst>
            <pc:docMk/>
            <pc:sldMk cId="2115731063" sldId="272"/>
            <ac:spMk id="57" creationId="{4F8B0EBE-6240-B041-9EED-391A828885C6}"/>
          </ac:spMkLst>
        </pc:spChg>
        <pc:spChg chg="add del mod">
          <ac:chgData name="Davis, James C" userId="84778d94-b1cc-4a48-87ce-749e1d7d6e72" providerId="ADAL" clId="{1D3192F4-448F-674E-AAFE-DF747921934A}" dt="2021-04-25T20:15:26.798" v="814" actId="21"/>
          <ac:spMkLst>
            <pc:docMk/>
            <pc:sldMk cId="2115731063" sldId="272"/>
            <ac:spMk id="58" creationId="{2AEA2DC9-37D1-7340-A376-1DE4E3FE027C}"/>
          </ac:spMkLst>
        </pc:spChg>
        <pc:spChg chg="add del mod">
          <ac:chgData name="Davis, James C" userId="84778d94-b1cc-4a48-87ce-749e1d7d6e72" providerId="ADAL" clId="{1D3192F4-448F-674E-AAFE-DF747921934A}" dt="2021-04-25T20:16:51.426" v="1078" actId="478"/>
          <ac:spMkLst>
            <pc:docMk/>
            <pc:sldMk cId="2115731063" sldId="272"/>
            <ac:spMk id="59" creationId="{1134D4B6-639C-3B49-B999-7124C205901B}"/>
          </ac:spMkLst>
        </pc:spChg>
        <pc:spChg chg="add del mod">
          <ac:chgData name="Davis, James C" userId="84778d94-b1cc-4a48-87ce-749e1d7d6e72" providerId="ADAL" clId="{1D3192F4-448F-674E-AAFE-DF747921934A}" dt="2021-04-25T20:16:53.874" v="1079" actId="478"/>
          <ac:spMkLst>
            <pc:docMk/>
            <pc:sldMk cId="2115731063" sldId="272"/>
            <ac:spMk id="60" creationId="{A7055842-D038-CF43-904A-0F8630EFBF0F}"/>
          </ac:spMkLst>
        </pc:spChg>
        <pc:spChg chg="add del mod">
          <ac:chgData name="Davis, James C" userId="84778d94-b1cc-4a48-87ce-749e1d7d6e72" providerId="ADAL" clId="{1D3192F4-448F-674E-AAFE-DF747921934A}" dt="2021-04-25T20:16:55.074" v="1080" actId="478"/>
          <ac:spMkLst>
            <pc:docMk/>
            <pc:sldMk cId="2115731063" sldId="272"/>
            <ac:spMk id="61" creationId="{8326CB89-E85B-BC4F-B1BA-DC260B66DF37}"/>
          </ac:spMkLst>
        </pc:spChg>
        <pc:spChg chg="add del mod">
          <ac:chgData name="Davis, James C" userId="84778d94-b1cc-4a48-87ce-749e1d7d6e72" providerId="ADAL" clId="{1D3192F4-448F-674E-AAFE-DF747921934A}" dt="2021-04-25T20:16:56.211" v="1081" actId="478"/>
          <ac:spMkLst>
            <pc:docMk/>
            <pc:sldMk cId="2115731063" sldId="272"/>
            <ac:spMk id="64" creationId="{98F8ACFE-9A5D-5C48-80FC-602A295D8D9B}"/>
          </ac:spMkLst>
        </pc:spChg>
        <pc:spChg chg="add del mod">
          <ac:chgData name="Davis, James C" userId="84778d94-b1cc-4a48-87ce-749e1d7d6e72" providerId="ADAL" clId="{1D3192F4-448F-674E-AAFE-DF747921934A}" dt="2021-04-25T20:03:27.590" v="777"/>
          <ac:spMkLst>
            <pc:docMk/>
            <pc:sldMk cId="2115731063" sldId="272"/>
            <ac:spMk id="66" creationId="{F6141E5A-55A3-734F-8103-BAA8A9BB122E}"/>
          </ac:spMkLst>
        </pc:spChg>
        <pc:spChg chg="add mod ord">
          <ac:chgData name="Davis, James C" userId="84778d94-b1cc-4a48-87ce-749e1d7d6e72" providerId="ADAL" clId="{1D3192F4-448F-674E-AAFE-DF747921934A}" dt="2021-04-26T14:16:04.086" v="17176" actId="6264"/>
          <ac:spMkLst>
            <pc:docMk/>
            <pc:sldMk cId="2115731063" sldId="272"/>
            <ac:spMk id="67" creationId="{0405EE41-93C0-2444-8D04-16A5F2FAE0D6}"/>
          </ac:spMkLst>
        </pc:spChg>
        <pc:spChg chg="add del mod ord">
          <ac:chgData name="Davis, James C" userId="84778d94-b1cc-4a48-87ce-749e1d7d6e72" providerId="ADAL" clId="{1D3192F4-448F-674E-AAFE-DF747921934A}" dt="2021-04-25T20:03:54.803" v="813" actId="478"/>
          <ac:spMkLst>
            <pc:docMk/>
            <pc:sldMk cId="2115731063" sldId="272"/>
            <ac:spMk id="68" creationId="{5091701D-0BEF-024A-AA40-52514FBEFB4E}"/>
          </ac:spMkLst>
        </pc:spChg>
        <pc:spChg chg="add del mod">
          <ac:chgData name="Davis, James C" userId="84778d94-b1cc-4a48-87ce-749e1d7d6e72" providerId="ADAL" clId="{1D3192F4-448F-674E-AAFE-DF747921934A}" dt="2021-04-25T20:15:28.580" v="816"/>
          <ac:spMkLst>
            <pc:docMk/>
            <pc:sldMk cId="2115731063" sldId="272"/>
            <ac:spMk id="69" creationId="{3B29E829-75C7-CB48-B9A3-02AC1C20CFCF}"/>
          </ac:spMkLst>
        </pc:spChg>
        <pc:spChg chg="mod">
          <ac:chgData name="Davis, James C" userId="84778d94-b1cc-4a48-87ce-749e1d7d6e72" providerId="ADAL" clId="{1D3192F4-448F-674E-AAFE-DF747921934A}" dt="2021-04-25T20:24:08.814" v="1296"/>
          <ac:spMkLst>
            <pc:docMk/>
            <pc:sldMk cId="2115731063" sldId="272"/>
            <ac:spMk id="101" creationId="{26FB8067-1E17-E646-AE57-3AD8F4CF8852}"/>
          </ac:spMkLst>
        </pc:spChg>
        <pc:spChg chg="mod">
          <ac:chgData name="Davis, James C" userId="84778d94-b1cc-4a48-87ce-749e1d7d6e72" providerId="ADAL" clId="{1D3192F4-448F-674E-AAFE-DF747921934A}" dt="2021-04-25T20:24:08.814" v="1296"/>
          <ac:spMkLst>
            <pc:docMk/>
            <pc:sldMk cId="2115731063" sldId="272"/>
            <ac:spMk id="102" creationId="{5CE751EB-C43D-BD44-A395-567760BB4DA1}"/>
          </ac:spMkLst>
        </pc:spChg>
        <pc:spChg chg="mod">
          <ac:chgData name="Davis, James C" userId="84778d94-b1cc-4a48-87ce-749e1d7d6e72" providerId="ADAL" clId="{1D3192F4-448F-674E-AAFE-DF747921934A}" dt="2021-04-25T20:24:14.968" v="1298"/>
          <ac:spMkLst>
            <pc:docMk/>
            <pc:sldMk cId="2115731063" sldId="272"/>
            <ac:spMk id="104" creationId="{A6F37E83-58FB-6D4D-85B9-CF5D759BCD8C}"/>
          </ac:spMkLst>
        </pc:spChg>
        <pc:spChg chg="mod">
          <ac:chgData name="Davis, James C" userId="84778d94-b1cc-4a48-87ce-749e1d7d6e72" providerId="ADAL" clId="{1D3192F4-448F-674E-AAFE-DF747921934A}" dt="2021-04-25T20:24:14.968" v="1298"/>
          <ac:spMkLst>
            <pc:docMk/>
            <pc:sldMk cId="2115731063" sldId="272"/>
            <ac:spMk id="105" creationId="{499A05DB-5180-CD41-83F6-3A9C7DAE2E74}"/>
          </ac:spMkLst>
        </pc:spChg>
        <pc:spChg chg="mod">
          <ac:chgData name="Davis, James C" userId="84778d94-b1cc-4a48-87ce-749e1d7d6e72" providerId="ADAL" clId="{1D3192F4-448F-674E-AAFE-DF747921934A}" dt="2021-04-25T20:24:21.329" v="1300"/>
          <ac:spMkLst>
            <pc:docMk/>
            <pc:sldMk cId="2115731063" sldId="272"/>
            <ac:spMk id="107" creationId="{D7E3F3B9-4344-2448-BD6E-16E6BEC8B238}"/>
          </ac:spMkLst>
        </pc:spChg>
        <pc:spChg chg="mod">
          <ac:chgData name="Davis, James C" userId="84778d94-b1cc-4a48-87ce-749e1d7d6e72" providerId="ADAL" clId="{1D3192F4-448F-674E-AAFE-DF747921934A}" dt="2021-04-25T20:24:21.329" v="1300"/>
          <ac:spMkLst>
            <pc:docMk/>
            <pc:sldMk cId="2115731063" sldId="272"/>
            <ac:spMk id="108" creationId="{7D415B99-7A6C-C046-9227-F726F7B7A829}"/>
          </ac:spMkLst>
        </pc:spChg>
        <pc:spChg chg="add mod">
          <ac:chgData name="Davis, James C" userId="84778d94-b1cc-4a48-87ce-749e1d7d6e72" providerId="ADAL" clId="{1D3192F4-448F-674E-AAFE-DF747921934A}" dt="2021-04-26T12:38:21.345" v="16382" actId="255"/>
          <ac:spMkLst>
            <pc:docMk/>
            <pc:sldMk cId="2115731063" sldId="272"/>
            <ac:spMk id="111" creationId="{87BBF81E-3F95-7A46-831C-3EAF65F4D102}"/>
          </ac:spMkLst>
        </pc:spChg>
        <pc:spChg chg="add mod">
          <ac:chgData name="Davis, James C" userId="84778d94-b1cc-4a48-87ce-749e1d7d6e72" providerId="ADAL" clId="{1D3192F4-448F-674E-AAFE-DF747921934A}" dt="2021-04-26T12:40:27.553" v="16419" actId="1076"/>
          <ac:spMkLst>
            <pc:docMk/>
            <pc:sldMk cId="2115731063" sldId="272"/>
            <ac:spMk id="112" creationId="{28E192D2-24CC-824D-BA02-2D4B78633582}"/>
          </ac:spMkLst>
        </pc:spChg>
        <pc:spChg chg="add del mod">
          <ac:chgData name="Davis, James C" userId="84778d94-b1cc-4a48-87ce-749e1d7d6e72" providerId="ADAL" clId="{1D3192F4-448F-674E-AAFE-DF747921934A}" dt="2021-04-26T12:40:42.054" v="16423" actId="1076"/>
          <ac:spMkLst>
            <pc:docMk/>
            <pc:sldMk cId="2115731063" sldId="272"/>
            <ac:spMk id="113" creationId="{3E9D35A7-4ADC-0640-9C81-8F0489A08D45}"/>
          </ac:spMkLst>
        </pc:spChg>
        <pc:grpChg chg="add del mod">
          <ac:chgData name="Davis, James C" userId="84778d94-b1cc-4a48-87ce-749e1d7d6e72" providerId="ADAL" clId="{1D3192F4-448F-674E-AAFE-DF747921934A}" dt="2021-04-25T20:02:53.327" v="769" actId="478"/>
          <ac:grpSpMkLst>
            <pc:docMk/>
            <pc:sldMk cId="2115731063" sldId="272"/>
            <ac:grpSpMk id="7" creationId="{71796FA0-C64D-5040-A0FD-E7A3E6EDF389}"/>
          </ac:grpSpMkLst>
        </pc:grpChg>
        <pc:grpChg chg="add del mod">
          <ac:chgData name="Davis, James C" userId="84778d94-b1cc-4a48-87ce-749e1d7d6e72" providerId="ADAL" clId="{1D3192F4-448F-674E-AAFE-DF747921934A}" dt="2021-04-25T20:02:53.327" v="769" actId="478"/>
          <ac:grpSpMkLst>
            <pc:docMk/>
            <pc:sldMk cId="2115731063" sldId="272"/>
            <ac:grpSpMk id="13" creationId="{885E2077-3E89-954E-9A8F-448F78AF7B73}"/>
          </ac:grpSpMkLst>
        </pc:grpChg>
        <pc:grpChg chg="add del mod">
          <ac:chgData name="Davis, James C" userId="84778d94-b1cc-4a48-87ce-749e1d7d6e72" providerId="ADAL" clId="{1D3192F4-448F-674E-AAFE-DF747921934A}" dt="2021-04-25T20:02:53.327" v="769" actId="478"/>
          <ac:grpSpMkLst>
            <pc:docMk/>
            <pc:sldMk cId="2115731063" sldId="272"/>
            <ac:grpSpMk id="17" creationId="{45A7DD2B-613E-4343-9979-A264573268F1}"/>
          </ac:grpSpMkLst>
        </pc:grpChg>
        <pc:grpChg chg="add del mod">
          <ac:chgData name="Davis, James C" userId="84778d94-b1cc-4a48-87ce-749e1d7d6e72" providerId="ADAL" clId="{1D3192F4-448F-674E-AAFE-DF747921934A}" dt="2021-04-25T20:02:53.327" v="769" actId="478"/>
          <ac:grpSpMkLst>
            <pc:docMk/>
            <pc:sldMk cId="2115731063" sldId="272"/>
            <ac:grpSpMk id="23" creationId="{26B6A967-1537-E74A-9DF5-A5275E16F149}"/>
          </ac:grpSpMkLst>
        </pc:grpChg>
        <pc:grpChg chg="add del mod">
          <ac:chgData name="Davis, James C" userId="84778d94-b1cc-4a48-87ce-749e1d7d6e72" providerId="ADAL" clId="{1D3192F4-448F-674E-AAFE-DF747921934A}" dt="2021-04-25T20:24:02.409" v="1294" actId="478"/>
          <ac:grpSpMkLst>
            <pc:docMk/>
            <pc:sldMk cId="2115731063" sldId="272"/>
            <ac:grpSpMk id="39" creationId="{A8CC7CCB-30BA-6448-A7B5-A821F2E86FB1}"/>
          </ac:grpSpMkLst>
        </pc:grpChg>
        <pc:grpChg chg="add mod">
          <ac:chgData name="Davis, James C" userId="84778d94-b1cc-4a48-87ce-749e1d7d6e72" providerId="ADAL" clId="{1D3192F4-448F-674E-AAFE-DF747921934A}" dt="2021-04-25T20:24:08.187" v="1295" actId="1076"/>
          <ac:grpSpMkLst>
            <pc:docMk/>
            <pc:sldMk cId="2115731063" sldId="272"/>
            <ac:grpSpMk id="45" creationId="{58F447C9-0358-B24F-A977-96D17B4B06AF}"/>
          </ac:grpSpMkLst>
        </pc:grpChg>
        <pc:grpChg chg="add del mod">
          <ac:chgData name="Davis, James C" userId="84778d94-b1cc-4a48-87ce-749e1d7d6e72" providerId="ADAL" clId="{1D3192F4-448F-674E-AAFE-DF747921934A}" dt="2021-04-25T20:24:01.688" v="1293" actId="478"/>
          <ac:grpSpMkLst>
            <pc:docMk/>
            <pc:sldMk cId="2115731063" sldId="272"/>
            <ac:grpSpMk id="49" creationId="{FCAF097D-2301-A340-A98E-3BB13B8DA886}"/>
          </ac:grpSpMkLst>
        </pc:grpChg>
        <pc:grpChg chg="add del mod">
          <ac:chgData name="Davis, James C" userId="84778d94-b1cc-4a48-87ce-749e1d7d6e72" providerId="ADAL" clId="{1D3192F4-448F-674E-AAFE-DF747921934A}" dt="2021-04-25T20:24:00.604" v="1292" actId="478"/>
          <ac:grpSpMkLst>
            <pc:docMk/>
            <pc:sldMk cId="2115731063" sldId="272"/>
            <ac:grpSpMk id="55" creationId="{D635D736-4137-3A4E-830E-70435997B06A}"/>
          </ac:grpSpMkLst>
        </pc:grpChg>
        <pc:grpChg chg="add mod">
          <ac:chgData name="Davis, James C" userId="84778d94-b1cc-4a48-87ce-749e1d7d6e72" providerId="ADAL" clId="{1D3192F4-448F-674E-AAFE-DF747921934A}" dt="2021-04-25T20:24:14.427" v="1297" actId="1076"/>
          <ac:grpSpMkLst>
            <pc:docMk/>
            <pc:sldMk cId="2115731063" sldId="272"/>
            <ac:grpSpMk id="100" creationId="{C84EA3D9-6598-E149-9BCA-2BDEA1900D1D}"/>
          </ac:grpSpMkLst>
        </pc:grpChg>
        <pc:grpChg chg="add mod">
          <ac:chgData name="Davis, James C" userId="84778d94-b1cc-4a48-87ce-749e1d7d6e72" providerId="ADAL" clId="{1D3192F4-448F-674E-AAFE-DF747921934A}" dt="2021-04-25T20:24:20.678" v="1299" actId="1076"/>
          <ac:grpSpMkLst>
            <pc:docMk/>
            <pc:sldMk cId="2115731063" sldId="272"/>
            <ac:grpSpMk id="103" creationId="{74EBBA14-D0AB-0B46-B12E-A68E1F002E02}"/>
          </ac:grpSpMkLst>
        </pc:grpChg>
        <pc:grpChg chg="add mod">
          <ac:chgData name="Davis, James C" userId="84778d94-b1cc-4a48-87ce-749e1d7d6e72" providerId="ADAL" clId="{1D3192F4-448F-674E-AAFE-DF747921934A}" dt="2021-04-25T20:24:26.224" v="1301" actId="1076"/>
          <ac:grpSpMkLst>
            <pc:docMk/>
            <pc:sldMk cId="2115731063" sldId="272"/>
            <ac:grpSpMk id="106" creationId="{5D32B3DA-D544-644E-98C0-7D7C05A74CA3}"/>
          </ac:grpSpMkLst>
        </pc:grpChg>
        <pc:grpChg chg="add mod">
          <ac:chgData name="Davis, James C" userId="84778d94-b1cc-4a48-87ce-749e1d7d6e72" providerId="ADAL" clId="{1D3192F4-448F-674E-AAFE-DF747921934A}" dt="2021-04-25T23:46:13.567" v="2487" actId="1076"/>
          <ac:grpSpMkLst>
            <pc:docMk/>
            <pc:sldMk cId="2115731063" sldId="272"/>
            <ac:grpSpMk id="109" creationId="{22BA7A65-6E84-224D-8277-57A55839A536}"/>
          </ac:grpSpMkLst>
        </pc:grpChg>
        <pc:grpChg chg="add mod">
          <ac:chgData name="Davis, James C" userId="84778d94-b1cc-4a48-87ce-749e1d7d6e72" providerId="ADAL" clId="{1D3192F4-448F-674E-AAFE-DF747921934A}" dt="2021-04-25T20:30:40.205" v="1516" actId="164"/>
          <ac:grpSpMkLst>
            <pc:docMk/>
            <pc:sldMk cId="2115731063" sldId="272"/>
            <ac:grpSpMk id="110" creationId="{987269A0-0D5D-8D40-9E09-145E108165E1}"/>
          </ac:grpSpMkLst>
        </pc:grpChg>
        <pc:picChg chg="add del mod">
          <ac:chgData name="Davis, James C" userId="84778d94-b1cc-4a48-87ce-749e1d7d6e72" providerId="ADAL" clId="{1D3192F4-448F-674E-AAFE-DF747921934A}" dt="2021-04-25T20:02:53.327" v="769" actId="478"/>
          <ac:picMkLst>
            <pc:docMk/>
            <pc:sldMk cId="2115731063" sldId="272"/>
            <ac:picMk id="3" creationId="{A7EC22A9-5F78-014D-B642-849F4C2C4043}"/>
          </ac:picMkLst>
        </pc:picChg>
        <pc:picChg chg="add del mod">
          <ac:chgData name="Davis, James C" userId="84778d94-b1cc-4a48-87ce-749e1d7d6e72" providerId="ADAL" clId="{1D3192F4-448F-674E-AAFE-DF747921934A}" dt="2021-04-25T20:02:53.327" v="769" actId="478"/>
          <ac:picMkLst>
            <pc:docMk/>
            <pc:sldMk cId="2115731063" sldId="272"/>
            <ac:picMk id="4" creationId="{A8560623-6F2B-D543-BBEF-CFCD7136A054}"/>
          </ac:picMkLst>
        </pc:picChg>
        <pc:picChg chg="add del mod">
          <ac:chgData name="Davis, James C" userId="84778d94-b1cc-4a48-87ce-749e1d7d6e72" providerId="ADAL" clId="{1D3192F4-448F-674E-AAFE-DF747921934A}" dt="2021-04-25T20:02:53.327" v="769" actId="478"/>
          <ac:picMkLst>
            <pc:docMk/>
            <pc:sldMk cId="2115731063" sldId="272"/>
            <ac:picMk id="5" creationId="{11160534-785B-FD43-86A3-827EB962DDD9}"/>
          </ac:picMkLst>
        </pc:picChg>
        <pc:picChg chg="add del mod">
          <ac:chgData name="Davis, James C" userId="84778d94-b1cc-4a48-87ce-749e1d7d6e72" providerId="ADAL" clId="{1D3192F4-448F-674E-AAFE-DF747921934A}" dt="2021-04-25T20:02:53.327" v="769" actId="478"/>
          <ac:picMkLst>
            <pc:docMk/>
            <pc:sldMk cId="2115731063" sldId="272"/>
            <ac:picMk id="6" creationId="{BAF79F20-4D01-4C4E-BF9C-E11D4A046114}"/>
          </ac:picMkLst>
        </pc:picChg>
        <pc:picChg chg="add del mod">
          <ac:chgData name="Davis, James C" userId="84778d94-b1cc-4a48-87ce-749e1d7d6e72" providerId="ADAL" clId="{1D3192F4-448F-674E-AAFE-DF747921934A}" dt="2021-04-26T15:26:34.558" v="19255" actId="478"/>
          <ac:picMkLst>
            <pc:docMk/>
            <pc:sldMk cId="2115731063" sldId="272"/>
            <ac:picMk id="8" creationId="{1A847198-524E-AB43-BAB3-535912A33DC9}"/>
          </ac:picMkLst>
        </pc:picChg>
        <pc:picChg chg="add del mod">
          <ac:chgData name="Davis, James C" userId="84778d94-b1cc-4a48-87ce-749e1d7d6e72" providerId="ADAL" clId="{1D3192F4-448F-674E-AAFE-DF747921934A}" dt="2021-04-26T17:16:11.467" v="22018"/>
          <ac:picMkLst>
            <pc:docMk/>
            <pc:sldMk cId="2115731063" sldId="272"/>
            <ac:picMk id="9" creationId="{1A51E091-3CEF-A346-9C57-31C2AC4A853E}"/>
          </ac:picMkLst>
        </pc:picChg>
        <pc:picChg chg="add del mod">
          <ac:chgData name="Davis, James C" userId="84778d94-b1cc-4a48-87ce-749e1d7d6e72" providerId="ADAL" clId="{1D3192F4-448F-674E-AAFE-DF747921934A}" dt="2021-04-26T17:40:43.355" v="22149"/>
          <ac:picMkLst>
            <pc:docMk/>
            <pc:sldMk cId="2115731063" sldId="272"/>
            <ac:picMk id="10" creationId="{5C2CB1FA-C7CA-E24B-A4B1-343325CA222F}"/>
          </ac:picMkLst>
        </pc:picChg>
        <pc:picChg chg="add del mod">
          <ac:chgData name="Davis, James C" userId="84778d94-b1cc-4a48-87ce-749e1d7d6e72" providerId="ADAL" clId="{1D3192F4-448F-674E-AAFE-DF747921934A}" dt="2021-04-26T20:57:12.507" v="22836"/>
          <ac:picMkLst>
            <pc:docMk/>
            <pc:sldMk cId="2115731063" sldId="272"/>
            <ac:picMk id="11" creationId="{D7BE836E-3F2E-9B47-BB50-A2051D9DC032}"/>
          </ac:picMkLst>
        </pc:picChg>
        <pc:picChg chg="add del mod">
          <ac:chgData name="Davis, James C" userId="84778d94-b1cc-4a48-87ce-749e1d7d6e72" providerId="ADAL" clId="{1D3192F4-448F-674E-AAFE-DF747921934A}" dt="2021-04-26T23:25:36.459" v="23182"/>
          <ac:picMkLst>
            <pc:docMk/>
            <pc:sldMk cId="2115731063" sldId="272"/>
            <ac:picMk id="12" creationId="{40374275-4305-3049-9657-66B3787947F9}"/>
          </ac:picMkLst>
        </pc:picChg>
        <pc:picChg chg="add del mod">
          <ac:chgData name="Davis, James C" userId="84778d94-b1cc-4a48-87ce-749e1d7d6e72" providerId="ADAL" clId="{1D3192F4-448F-674E-AAFE-DF747921934A}" dt="2021-04-25T20:02:53.327" v="769" actId="478"/>
          <ac:picMkLst>
            <pc:docMk/>
            <pc:sldMk cId="2115731063" sldId="272"/>
            <ac:picMk id="16" creationId="{EBF403E6-176C-7347-B2FB-5733EFF6C7B6}"/>
          </ac:picMkLst>
        </pc:picChg>
        <pc:picChg chg="add del mod">
          <ac:chgData name="Davis, James C" userId="84778d94-b1cc-4a48-87ce-749e1d7d6e72" providerId="ADAL" clId="{1D3192F4-448F-674E-AAFE-DF747921934A}" dt="2021-04-25T20:02:53.327" v="769" actId="478"/>
          <ac:picMkLst>
            <pc:docMk/>
            <pc:sldMk cId="2115731063" sldId="272"/>
            <ac:picMk id="30" creationId="{D4030F78-367D-7541-B38D-AD64F17EB228}"/>
          </ac:picMkLst>
        </pc:picChg>
        <pc:picChg chg="add del mod">
          <ac:chgData name="Davis, James C" userId="84778d94-b1cc-4a48-87ce-749e1d7d6e72" providerId="ADAL" clId="{1D3192F4-448F-674E-AAFE-DF747921934A}" dt="2021-04-25T20:02:53.327" v="769" actId="478"/>
          <ac:picMkLst>
            <pc:docMk/>
            <pc:sldMk cId="2115731063" sldId="272"/>
            <ac:picMk id="33" creationId="{12B6608F-C31E-4A45-946D-2DD76D062FBE}"/>
          </ac:picMkLst>
        </pc:picChg>
        <pc:picChg chg="add del">
          <ac:chgData name="Davis, James C" userId="84778d94-b1cc-4a48-87ce-749e1d7d6e72" providerId="ADAL" clId="{1D3192F4-448F-674E-AAFE-DF747921934A}" dt="2021-04-25T20:03:09.060" v="771" actId="478"/>
          <ac:picMkLst>
            <pc:docMk/>
            <pc:sldMk cId="2115731063" sldId="272"/>
            <ac:picMk id="34" creationId="{93EC8BFF-AA86-6540-9A90-EFEF9A88BD96}"/>
          </ac:picMkLst>
        </pc:picChg>
        <pc:picChg chg="add mod">
          <ac:chgData name="Davis, James C" userId="84778d94-b1cc-4a48-87ce-749e1d7d6e72" providerId="ADAL" clId="{1D3192F4-448F-674E-AAFE-DF747921934A}" dt="2021-04-25T20:22:10.040" v="1239" actId="1076"/>
          <ac:picMkLst>
            <pc:docMk/>
            <pc:sldMk cId="2115731063" sldId="272"/>
            <ac:picMk id="35" creationId="{7223B04A-326F-764E-8B4B-2103D07515C4}"/>
          </ac:picMkLst>
        </pc:picChg>
        <pc:picChg chg="add mod">
          <ac:chgData name="Davis, James C" userId="84778d94-b1cc-4a48-87ce-749e1d7d6e72" providerId="ADAL" clId="{1D3192F4-448F-674E-AAFE-DF747921934A}" dt="2021-04-25T20:20:32.463" v="1220" actId="1076"/>
          <ac:picMkLst>
            <pc:docMk/>
            <pc:sldMk cId="2115731063" sldId="272"/>
            <ac:picMk id="36" creationId="{B0840770-3295-FB40-B9CE-8AB5C6EF4ACD}"/>
          </ac:picMkLst>
        </pc:picChg>
        <pc:picChg chg="add mod">
          <ac:chgData name="Davis, James C" userId="84778d94-b1cc-4a48-87ce-749e1d7d6e72" providerId="ADAL" clId="{1D3192F4-448F-674E-AAFE-DF747921934A}" dt="2021-04-25T20:17:13.438" v="1089" actId="1076"/>
          <ac:picMkLst>
            <pc:docMk/>
            <pc:sldMk cId="2115731063" sldId="272"/>
            <ac:picMk id="37" creationId="{5BA5D5DB-4FB7-554F-8636-DF04F4D62C86}"/>
          </ac:picMkLst>
        </pc:picChg>
        <pc:picChg chg="add mod">
          <ac:chgData name="Davis, James C" userId="84778d94-b1cc-4a48-87ce-749e1d7d6e72" providerId="ADAL" clId="{1D3192F4-448F-674E-AAFE-DF747921934A}" dt="2021-04-25T20:18:28.365" v="1169" actId="1076"/>
          <ac:picMkLst>
            <pc:docMk/>
            <pc:sldMk cId="2115731063" sldId="272"/>
            <ac:picMk id="38" creationId="{AE9253FB-B498-634F-9281-3F5C0B5235A1}"/>
          </ac:picMkLst>
        </pc:picChg>
        <pc:picChg chg="add mod">
          <ac:chgData name="Davis, James C" userId="84778d94-b1cc-4a48-87ce-749e1d7d6e72" providerId="ADAL" clId="{1D3192F4-448F-674E-AAFE-DF747921934A}" dt="2021-04-26T14:45:07.788" v="17746" actId="1037"/>
          <ac:picMkLst>
            <pc:docMk/>
            <pc:sldMk cId="2115731063" sldId="272"/>
            <ac:picMk id="42" creationId="{45B39BBB-3743-9742-8573-D8AB4B0CA1BC}"/>
          </ac:picMkLst>
        </pc:picChg>
        <pc:picChg chg="add mod">
          <ac:chgData name="Davis, James C" userId="84778d94-b1cc-4a48-87ce-749e1d7d6e72" providerId="ADAL" clId="{1D3192F4-448F-674E-AAFE-DF747921934A}" dt="2021-04-25T20:30:05.593" v="1508" actId="164"/>
          <ac:picMkLst>
            <pc:docMk/>
            <pc:sldMk cId="2115731063" sldId="272"/>
            <ac:picMk id="48" creationId="{A28A9851-5E4A-5247-B90D-5FE293F54CE1}"/>
          </ac:picMkLst>
        </pc:picChg>
        <pc:picChg chg="add mod">
          <ac:chgData name="Davis, James C" userId="84778d94-b1cc-4a48-87ce-749e1d7d6e72" providerId="ADAL" clId="{1D3192F4-448F-674E-AAFE-DF747921934A}" dt="2021-04-26T14:45:07.788" v="17746" actId="1037"/>
          <ac:picMkLst>
            <pc:docMk/>
            <pc:sldMk cId="2115731063" sldId="272"/>
            <ac:picMk id="49" creationId="{BBF6EE7B-FD2D-3E4C-AC4F-F95A52E054BD}"/>
          </ac:picMkLst>
        </pc:picChg>
        <pc:picChg chg="add mod">
          <ac:chgData name="Davis, James C" userId="84778d94-b1cc-4a48-87ce-749e1d7d6e72" providerId="ADAL" clId="{1D3192F4-448F-674E-AAFE-DF747921934A}" dt="2021-04-26T14:45:07.788" v="17746" actId="1037"/>
          <ac:picMkLst>
            <pc:docMk/>
            <pc:sldMk cId="2115731063" sldId="272"/>
            <ac:picMk id="50" creationId="{0BB57E4E-7A3C-7441-B850-277A0327EAC9}"/>
          </ac:picMkLst>
        </pc:picChg>
        <pc:picChg chg="add mod">
          <ac:chgData name="Davis, James C" userId="84778d94-b1cc-4a48-87ce-749e1d7d6e72" providerId="ADAL" clId="{1D3192F4-448F-674E-AAFE-DF747921934A}" dt="2021-04-26T14:44:09.794" v="17639" actId="1076"/>
          <ac:picMkLst>
            <pc:docMk/>
            <pc:sldMk cId="2115731063" sldId="272"/>
            <ac:picMk id="51" creationId="{AFBDD108-AC77-C94C-9114-2029C71A24B3}"/>
          </ac:picMkLst>
        </pc:picChg>
        <pc:picChg chg="add mod">
          <ac:chgData name="Davis, James C" userId="84778d94-b1cc-4a48-87ce-749e1d7d6e72" providerId="ADAL" clId="{1D3192F4-448F-674E-AAFE-DF747921934A}" dt="2021-04-26T14:45:07.788" v="17746" actId="1037"/>
          <ac:picMkLst>
            <pc:docMk/>
            <pc:sldMk cId="2115731063" sldId="272"/>
            <ac:picMk id="54" creationId="{18861CD1-6B72-3F4F-A569-85C7C90E94A6}"/>
          </ac:picMkLst>
        </pc:picChg>
        <pc:picChg chg="add mod">
          <ac:chgData name="Davis, James C" userId="84778d94-b1cc-4a48-87ce-749e1d7d6e72" providerId="ADAL" clId="{1D3192F4-448F-674E-AAFE-DF747921934A}" dt="2021-04-26T14:45:07.788" v="17746" actId="1037"/>
          <ac:picMkLst>
            <pc:docMk/>
            <pc:sldMk cId="2115731063" sldId="272"/>
            <ac:picMk id="55" creationId="{C2CD5C56-EF69-6349-BE5B-DAD928B2B8EF}"/>
          </ac:picMkLst>
        </pc:picChg>
        <pc:picChg chg="add mod">
          <ac:chgData name="Davis, James C" userId="84778d94-b1cc-4a48-87ce-749e1d7d6e72" providerId="ADAL" clId="{1D3192F4-448F-674E-AAFE-DF747921934A}" dt="2021-04-25T20:30:40.205" v="1516" actId="164"/>
          <ac:picMkLst>
            <pc:docMk/>
            <pc:sldMk cId="2115731063" sldId="272"/>
            <ac:picMk id="62" creationId="{7ADD5491-0F4C-1740-8BCE-4324CEA0C658}"/>
          </ac:picMkLst>
        </pc:picChg>
        <pc:picChg chg="add mod">
          <ac:chgData name="Davis, James C" userId="84778d94-b1cc-4a48-87ce-749e1d7d6e72" providerId="ADAL" clId="{1D3192F4-448F-674E-AAFE-DF747921934A}" dt="2021-04-25T20:18:35.779" v="1173" actId="1076"/>
          <ac:picMkLst>
            <pc:docMk/>
            <pc:sldMk cId="2115731063" sldId="272"/>
            <ac:picMk id="65" creationId="{1553166E-99A9-5F4D-B32F-E3F380988A10}"/>
          </ac:picMkLst>
        </pc:picChg>
        <pc:picChg chg="add del mod">
          <ac:chgData name="Davis, James C" userId="84778d94-b1cc-4a48-87ce-749e1d7d6e72" providerId="ADAL" clId="{1D3192F4-448F-674E-AAFE-DF747921934A}" dt="2021-04-25T20:21:51.514" v="1230" actId="478"/>
          <ac:picMkLst>
            <pc:docMk/>
            <pc:sldMk cId="2115731063" sldId="272"/>
            <ac:picMk id="83" creationId="{C6747A93-754B-6B4C-A0F9-4E84FB926CCA}"/>
          </ac:picMkLst>
        </pc:picChg>
        <pc:picChg chg="add mod">
          <ac:chgData name="Davis, James C" userId="84778d94-b1cc-4a48-87ce-749e1d7d6e72" providerId="ADAL" clId="{1D3192F4-448F-674E-AAFE-DF747921934A}" dt="2021-04-25T20:22:55.026" v="1256" actId="1035"/>
          <ac:picMkLst>
            <pc:docMk/>
            <pc:sldMk cId="2115731063" sldId="272"/>
            <ac:picMk id="84" creationId="{71A88022-7A8A-4C49-834F-D3CC230E7670}"/>
          </ac:picMkLst>
        </pc:picChg>
        <pc:picChg chg="add mod">
          <ac:chgData name="Davis, James C" userId="84778d94-b1cc-4a48-87ce-749e1d7d6e72" providerId="ADAL" clId="{1D3192F4-448F-674E-AAFE-DF747921934A}" dt="2021-04-26T14:45:07.788" v="17746" actId="1037"/>
          <ac:picMkLst>
            <pc:docMk/>
            <pc:sldMk cId="2115731063" sldId="272"/>
            <ac:picMk id="1026" creationId="{7E5C92CD-57C1-7B4C-AF1C-7B61FF494766}"/>
          </ac:picMkLst>
        </pc:picChg>
        <pc:cxnChg chg="add del mod">
          <ac:chgData name="Davis, James C" userId="84778d94-b1cc-4a48-87ce-749e1d7d6e72" providerId="ADAL" clId="{1D3192F4-448F-674E-AAFE-DF747921934A}" dt="2021-04-25T20:02:53.327" v="769" actId="478"/>
          <ac:cxnSpMkLst>
            <pc:docMk/>
            <pc:sldMk cId="2115731063" sldId="272"/>
            <ac:cxnSpMk id="10" creationId="{2F93E668-A0F3-6146-991C-4B848A918604}"/>
          </ac:cxnSpMkLst>
        </pc:cxnChg>
        <pc:cxnChg chg="add del mod">
          <ac:chgData name="Davis, James C" userId="84778d94-b1cc-4a48-87ce-749e1d7d6e72" providerId="ADAL" clId="{1D3192F4-448F-674E-AAFE-DF747921934A}" dt="2021-04-25T20:02:53.327" v="769" actId="478"/>
          <ac:cxnSpMkLst>
            <pc:docMk/>
            <pc:sldMk cId="2115731063" sldId="272"/>
            <ac:cxnSpMk id="11" creationId="{B2FED120-26E7-554D-A189-7CADBCE39C66}"/>
          </ac:cxnSpMkLst>
        </pc:cxnChg>
        <pc:cxnChg chg="add del mod">
          <ac:chgData name="Davis, James C" userId="84778d94-b1cc-4a48-87ce-749e1d7d6e72" providerId="ADAL" clId="{1D3192F4-448F-674E-AAFE-DF747921934A}" dt="2021-04-25T20:02:53.327" v="769" actId="478"/>
          <ac:cxnSpMkLst>
            <pc:docMk/>
            <pc:sldMk cId="2115731063" sldId="272"/>
            <ac:cxnSpMk id="12" creationId="{EA4838B2-1AA1-934C-9FB2-776DDA0B80FA}"/>
          </ac:cxnSpMkLst>
        </pc:cxnChg>
        <pc:cxnChg chg="add del mod">
          <ac:chgData name="Davis, James C" userId="84778d94-b1cc-4a48-87ce-749e1d7d6e72" providerId="ADAL" clId="{1D3192F4-448F-674E-AAFE-DF747921934A}" dt="2021-04-25T20:02:53.327" v="769" actId="478"/>
          <ac:cxnSpMkLst>
            <pc:docMk/>
            <pc:sldMk cId="2115731063" sldId="272"/>
            <ac:cxnSpMk id="31" creationId="{0ED94233-1D72-6D42-A4F0-F55E61C8BA76}"/>
          </ac:cxnSpMkLst>
        </pc:cxnChg>
        <pc:cxnChg chg="add del mod">
          <ac:chgData name="Davis, James C" userId="84778d94-b1cc-4a48-87ce-749e1d7d6e72" providerId="ADAL" clId="{1D3192F4-448F-674E-AAFE-DF747921934A}" dt="2021-04-25T20:22:31.010" v="1245" actId="478"/>
          <ac:cxnSpMkLst>
            <pc:docMk/>
            <pc:sldMk cId="2115731063" sldId="272"/>
            <ac:cxnSpMk id="42" creationId="{D88DAD12-3729-8540-87E9-BFA4116E7802}"/>
          </ac:cxnSpMkLst>
        </pc:cxnChg>
        <pc:cxnChg chg="add mod">
          <ac:chgData name="Davis, James C" userId="84778d94-b1cc-4a48-87ce-749e1d7d6e72" providerId="ADAL" clId="{1D3192F4-448F-674E-AAFE-DF747921934A}" dt="2021-04-25T20:22:49.416" v="1249" actId="1582"/>
          <ac:cxnSpMkLst>
            <pc:docMk/>
            <pc:sldMk cId="2115731063" sldId="272"/>
            <ac:cxnSpMk id="43" creationId="{4E22CA75-F9D7-0042-96A1-FBD3060B8441}"/>
          </ac:cxnSpMkLst>
        </pc:cxnChg>
        <pc:cxnChg chg="add mod">
          <ac:chgData name="Davis, James C" userId="84778d94-b1cc-4a48-87ce-749e1d7d6e72" providerId="ADAL" clId="{1D3192F4-448F-674E-AAFE-DF747921934A}" dt="2021-04-25T20:22:49.416" v="1249" actId="1582"/>
          <ac:cxnSpMkLst>
            <pc:docMk/>
            <pc:sldMk cId="2115731063" sldId="272"/>
            <ac:cxnSpMk id="44" creationId="{CA95A7A5-78BC-8E41-93FB-910716C5FC0D}"/>
          </ac:cxnSpMkLst>
        </pc:cxnChg>
        <pc:cxnChg chg="add mod">
          <ac:chgData name="Davis, James C" userId="84778d94-b1cc-4a48-87ce-749e1d7d6e72" providerId="ADAL" clId="{1D3192F4-448F-674E-AAFE-DF747921934A}" dt="2021-04-25T20:22:49.416" v="1249" actId="1582"/>
          <ac:cxnSpMkLst>
            <pc:docMk/>
            <pc:sldMk cId="2115731063" sldId="272"/>
            <ac:cxnSpMk id="63" creationId="{542EB8DA-61AC-7F49-81CC-0E8A3550841E}"/>
          </ac:cxnSpMkLst>
        </pc:cxnChg>
        <pc:cxnChg chg="add del mod">
          <ac:chgData name="Davis, James C" userId="84778d94-b1cc-4a48-87ce-749e1d7d6e72" providerId="ADAL" clId="{1D3192F4-448F-674E-AAFE-DF747921934A}" dt="2021-04-25T20:22:23.449" v="1241" actId="478"/>
          <ac:cxnSpMkLst>
            <pc:docMk/>
            <pc:sldMk cId="2115731063" sldId="272"/>
            <ac:cxnSpMk id="86" creationId="{7FCF842E-E929-5143-9BDE-99A54A1B5184}"/>
          </ac:cxnSpMkLst>
        </pc:cxnChg>
        <pc:cxnChg chg="add mod">
          <ac:chgData name="Davis, James C" userId="84778d94-b1cc-4a48-87ce-749e1d7d6e72" providerId="ADAL" clId="{1D3192F4-448F-674E-AAFE-DF747921934A}" dt="2021-04-25T20:22:58.505" v="1257" actId="14100"/>
          <ac:cxnSpMkLst>
            <pc:docMk/>
            <pc:sldMk cId="2115731063" sldId="272"/>
            <ac:cxnSpMk id="93" creationId="{746063A5-EDB3-5542-8E06-7D44DD7314CB}"/>
          </ac:cxnSpMkLst>
        </pc:cxnChg>
        <pc:cxnChg chg="add mod">
          <ac:chgData name="Davis, James C" userId="84778d94-b1cc-4a48-87ce-749e1d7d6e72" providerId="ADAL" clId="{1D3192F4-448F-674E-AAFE-DF747921934A}" dt="2021-04-25T20:23:03.254" v="1258" actId="14100"/>
          <ac:cxnSpMkLst>
            <pc:docMk/>
            <pc:sldMk cId="2115731063" sldId="272"/>
            <ac:cxnSpMk id="94" creationId="{9A826794-98B5-8B4F-A826-556F19944077}"/>
          </ac:cxnSpMkLst>
        </pc:cxnChg>
      </pc:sldChg>
      <pc:sldChg chg="modSp new del mod">
        <pc:chgData name="Davis, James C" userId="84778d94-b1cc-4a48-87ce-749e1d7d6e72" providerId="ADAL" clId="{1D3192F4-448F-674E-AAFE-DF747921934A}" dt="2021-04-25T20:32:44.176" v="1521" actId="2696"/>
        <pc:sldMkLst>
          <pc:docMk/>
          <pc:sldMk cId="4151235194" sldId="273"/>
        </pc:sldMkLst>
        <pc:spChg chg="mod">
          <ac:chgData name="Davis, James C" userId="84778d94-b1cc-4a48-87ce-749e1d7d6e72" providerId="ADAL" clId="{1D3192F4-448F-674E-AAFE-DF747921934A}" dt="2021-04-25T20:30:11.556" v="1509" actId="27636"/>
          <ac:spMkLst>
            <pc:docMk/>
            <pc:sldMk cId="4151235194" sldId="273"/>
            <ac:spMk id="3" creationId="{62C91C36-AA1F-D04A-ADAD-708C348915C3}"/>
          </ac:spMkLst>
        </pc:spChg>
      </pc:sldChg>
      <pc:sldChg chg="add modTransition">
        <pc:chgData name="Davis, James C" userId="84778d94-b1cc-4a48-87ce-749e1d7d6e72" providerId="ADAL" clId="{1D3192F4-448F-674E-AAFE-DF747921934A}" dt="2021-04-26T23:25:33.825" v="23181"/>
        <pc:sldMkLst>
          <pc:docMk/>
          <pc:sldMk cId="3922051465" sldId="1135"/>
        </pc:sldMkLst>
      </pc:sldChg>
      <pc:sldChg chg="modSp add mod modTransition">
        <pc:chgData name="Davis, James C" userId="84778d94-b1cc-4a48-87ce-749e1d7d6e72" providerId="ADAL" clId="{1D3192F4-448F-674E-AAFE-DF747921934A}" dt="2021-04-26T23:25:33.825" v="23181"/>
        <pc:sldMkLst>
          <pc:docMk/>
          <pc:sldMk cId="4235461106" sldId="1437"/>
        </pc:sldMkLst>
        <pc:spChg chg="mod">
          <ac:chgData name="Davis, James C" userId="84778d94-b1cc-4a48-87ce-749e1d7d6e72" providerId="ADAL" clId="{1D3192F4-448F-674E-AAFE-DF747921934A}" dt="2021-04-26T00:42:39.146" v="9396" actId="20577"/>
          <ac:spMkLst>
            <pc:docMk/>
            <pc:sldMk cId="4235461106" sldId="1437"/>
            <ac:spMk id="3" creationId="{379745E0-8160-4B4B-833A-8FC82858C41C}"/>
          </ac:spMkLst>
        </pc:spChg>
      </pc:sldChg>
      <pc:sldChg chg="add modTransition">
        <pc:chgData name="Davis, James C" userId="84778d94-b1cc-4a48-87ce-749e1d7d6e72" providerId="ADAL" clId="{1D3192F4-448F-674E-AAFE-DF747921934A}" dt="2021-04-26T23:25:33.825" v="23181"/>
        <pc:sldMkLst>
          <pc:docMk/>
          <pc:sldMk cId="1948656207" sldId="1438"/>
        </pc:sldMkLst>
      </pc:sldChg>
      <pc:sldChg chg="add del modTransition">
        <pc:chgData name="Davis, James C" userId="84778d94-b1cc-4a48-87ce-749e1d7d6e72" providerId="ADAL" clId="{1D3192F4-448F-674E-AAFE-DF747921934A}" dt="2021-04-26T00:42:55.061" v="9397" actId="2696"/>
        <pc:sldMkLst>
          <pc:docMk/>
          <pc:sldMk cId="2027235357" sldId="1438"/>
        </pc:sldMkLst>
      </pc:sldChg>
      <pc:sldChg chg="add modTransition">
        <pc:chgData name="Davis, James C" userId="84778d94-b1cc-4a48-87ce-749e1d7d6e72" providerId="ADAL" clId="{1D3192F4-448F-674E-AAFE-DF747921934A}" dt="2021-04-26T23:25:33.825" v="23181"/>
        <pc:sldMkLst>
          <pc:docMk/>
          <pc:sldMk cId="2313324887" sldId="1439"/>
        </pc:sldMkLst>
      </pc:sldChg>
      <pc:sldChg chg="addSp delSp modSp add mod modTransition modClrScheme addAnim delAnim modAnim chgLayout modNotesTx">
        <pc:chgData name="Davis, James C" userId="84778d94-b1cc-4a48-87ce-749e1d7d6e72" providerId="ADAL" clId="{1D3192F4-448F-674E-AAFE-DF747921934A}" dt="2021-04-26T23:25:36.459" v="23182"/>
        <pc:sldMkLst>
          <pc:docMk/>
          <pc:sldMk cId="3638832592" sldId="1496"/>
        </pc:sldMkLst>
        <pc:spChg chg="mod ord">
          <ac:chgData name="Davis, James C" userId="84778d94-b1cc-4a48-87ce-749e1d7d6e72" providerId="ADAL" clId="{1D3192F4-448F-674E-AAFE-DF747921934A}" dt="2021-04-26T14:50:19.855" v="18168" actId="700"/>
          <ac:spMkLst>
            <pc:docMk/>
            <pc:sldMk cId="3638832592" sldId="1496"/>
            <ac:spMk id="2" creationId="{23B129C2-61A0-A34C-904B-EA8EF428FCB1}"/>
          </ac:spMkLst>
        </pc:spChg>
        <pc:spChg chg="mod ord">
          <ac:chgData name="Davis, James C" userId="84778d94-b1cc-4a48-87ce-749e1d7d6e72" providerId="ADAL" clId="{1D3192F4-448F-674E-AAFE-DF747921934A}" dt="2021-04-26T14:50:19.855" v="18168" actId="700"/>
          <ac:spMkLst>
            <pc:docMk/>
            <pc:sldMk cId="3638832592" sldId="1496"/>
            <ac:spMk id="3" creationId="{4F4AFF9C-5620-9C47-9596-E3C58B157A68}"/>
          </ac:spMkLst>
        </pc:spChg>
        <pc:spChg chg="add del mod">
          <ac:chgData name="Davis, James C" userId="84778d94-b1cc-4a48-87ce-749e1d7d6e72" providerId="ADAL" clId="{1D3192F4-448F-674E-AAFE-DF747921934A}" dt="2021-04-26T14:17:04.491" v="17183" actId="6264"/>
          <ac:spMkLst>
            <pc:docMk/>
            <pc:sldMk cId="3638832592" sldId="1496"/>
            <ac:spMk id="4" creationId="{2C094A58-FF39-C240-AAEC-AE8E4EDD65C5}"/>
          </ac:spMkLst>
        </pc:spChg>
        <pc:spChg chg="add del mod">
          <ac:chgData name="Davis, James C" userId="84778d94-b1cc-4a48-87ce-749e1d7d6e72" providerId="ADAL" clId="{1D3192F4-448F-674E-AAFE-DF747921934A}" dt="2021-04-26T14:17:04.491" v="17183" actId="6264"/>
          <ac:spMkLst>
            <pc:docMk/>
            <pc:sldMk cId="3638832592" sldId="1496"/>
            <ac:spMk id="5" creationId="{505E0756-F13A-1845-99C0-07F28B1D3DA8}"/>
          </ac:spMkLst>
        </pc:spChg>
        <pc:spChg chg="add del mod">
          <ac:chgData name="Davis, James C" userId="84778d94-b1cc-4a48-87ce-749e1d7d6e72" providerId="ADAL" clId="{1D3192F4-448F-674E-AAFE-DF747921934A}" dt="2021-04-26T14:17:04.491" v="17183" actId="6264"/>
          <ac:spMkLst>
            <pc:docMk/>
            <pc:sldMk cId="3638832592" sldId="1496"/>
            <ac:spMk id="6" creationId="{2CD04F6E-BFDA-734E-B852-B8F2DE6E5A2B}"/>
          </ac:spMkLst>
        </pc:spChg>
        <pc:spChg chg="add del mod">
          <ac:chgData name="Davis, James C" userId="84778d94-b1cc-4a48-87ce-749e1d7d6e72" providerId="ADAL" clId="{1D3192F4-448F-674E-AAFE-DF747921934A}" dt="2021-04-26T14:17:04.491" v="17183" actId="6264"/>
          <ac:spMkLst>
            <pc:docMk/>
            <pc:sldMk cId="3638832592" sldId="1496"/>
            <ac:spMk id="7" creationId="{F47EBD45-336A-9843-9B23-A31188170C77}"/>
          </ac:spMkLst>
        </pc:spChg>
        <pc:spChg chg="add del mod">
          <ac:chgData name="Davis, James C" userId="84778d94-b1cc-4a48-87ce-749e1d7d6e72" providerId="ADAL" clId="{1D3192F4-448F-674E-AAFE-DF747921934A}" dt="2021-04-26T14:17:04.491" v="17183" actId="6264"/>
          <ac:spMkLst>
            <pc:docMk/>
            <pc:sldMk cId="3638832592" sldId="1496"/>
            <ac:spMk id="8" creationId="{B586FA9B-5836-B44C-9684-62007755E77B}"/>
          </ac:spMkLst>
        </pc:spChg>
        <pc:spChg chg="del mod ord">
          <ac:chgData name="Davis, James C" userId="84778d94-b1cc-4a48-87ce-749e1d7d6e72" providerId="ADAL" clId="{1D3192F4-448F-674E-AAFE-DF747921934A}" dt="2021-04-26T14:39:10.459" v="17206" actId="478"/>
          <ac:spMkLst>
            <pc:docMk/>
            <pc:sldMk cId="3638832592" sldId="1496"/>
            <ac:spMk id="10" creationId="{8081252D-338B-E74A-BA80-7EAF01BFC718}"/>
          </ac:spMkLst>
        </pc:spChg>
        <pc:spChg chg="add del mod">
          <ac:chgData name="Davis, James C" userId="84778d94-b1cc-4a48-87ce-749e1d7d6e72" providerId="ADAL" clId="{1D3192F4-448F-674E-AAFE-DF747921934A}" dt="2021-04-26T14:39:08.396" v="17205" actId="478"/>
          <ac:spMkLst>
            <pc:docMk/>
            <pc:sldMk cId="3638832592" sldId="1496"/>
            <ac:spMk id="11" creationId="{10916822-292F-DB48-8D2F-30E126D125BC}"/>
          </ac:spMkLst>
        </pc:spChg>
        <pc:spChg chg="add del mod">
          <ac:chgData name="Davis, James C" userId="84778d94-b1cc-4a48-87ce-749e1d7d6e72" providerId="ADAL" clId="{1D3192F4-448F-674E-AAFE-DF747921934A}" dt="2021-04-26T14:39:12.563" v="17207" actId="478"/>
          <ac:spMkLst>
            <pc:docMk/>
            <pc:sldMk cId="3638832592" sldId="1496"/>
            <ac:spMk id="13" creationId="{F9FAB58A-13C8-C94C-B871-A564BEBAC9A8}"/>
          </ac:spMkLst>
        </pc:spChg>
        <pc:spChg chg="add del mod">
          <ac:chgData name="Davis, James C" userId="84778d94-b1cc-4a48-87ce-749e1d7d6e72" providerId="ADAL" clId="{1D3192F4-448F-674E-AAFE-DF747921934A}" dt="2021-04-26T14:51:06.733" v="18175" actId="1076"/>
          <ac:spMkLst>
            <pc:docMk/>
            <pc:sldMk cId="3638832592" sldId="1496"/>
            <ac:spMk id="14" creationId="{B3A49539-C25C-2846-B379-537C68819955}"/>
          </ac:spMkLst>
        </pc:spChg>
        <pc:spChg chg="mod ord">
          <ac:chgData name="Davis, James C" userId="84778d94-b1cc-4a48-87ce-749e1d7d6e72" providerId="ADAL" clId="{1D3192F4-448F-674E-AAFE-DF747921934A}" dt="2021-04-26T14:50:19.855" v="18168" actId="700"/>
          <ac:spMkLst>
            <pc:docMk/>
            <pc:sldMk cId="3638832592" sldId="1496"/>
            <ac:spMk id="15" creationId="{2DCF9287-1655-B84C-9F11-A48CA961725F}"/>
          </ac:spMkLst>
        </pc:spChg>
        <pc:spChg chg="del mod ord">
          <ac:chgData name="Davis, James C" userId="84778d94-b1cc-4a48-87ce-749e1d7d6e72" providerId="ADAL" clId="{1D3192F4-448F-674E-AAFE-DF747921934A}" dt="2021-04-26T14:39:06.599" v="17204" actId="478"/>
          <ac:spMkLst>
            <pc:docMk/>
            <pc:sldMk cId="3638832592" sldId="1496"/>
            <ac:spMk id="16" creationId="{1FCBAE9C-D183-E647-9CF3-023E87116CE4}"/>
          </ac:spMkLst>
        </pc:spChg>
        <pc:spChg chg="add del mod">
          <ac:chgData name="Davis, James C" userId="84778d94-b1cc-4a48-87ce-749e1d7d6e72" providerId="ADAL" clId="{1D3192F4-448F-674E-AAFE-DF747921934A}" dt="2021-04-26T14:50:19.390" v="18167" actId="6264"/>
          <ac:spMkLst>
            <pc:docMk/>
            <pc:sldMk cId="3638832592" sldId="1496"/>
            <ac:spMk id="18" creationId="{085CFBC2-E8A3-D04C-8C1F-977DA7DF7ADF}"/>
          </ac:spMkLst>
        </pc:spChg>
        <pc:spChg chg="add del mod">
          <ac:chgData name="Davis, James C" userId="84778d94-b1cc-4a48-87ce-749e1d7d6e72" providerId="ADAL" clId="{1D3192F4-448F-674E-AAFE-DF747921934A}" dt="2021-04-26T14:50:19.390" v="18167" actId="6264"/>
          <ac:spMkLst>
            <pc:docMk/>
            <pc:sldMk cId="3638832592" sldId="1496"/>
            <ac:spMk id="20" creationId="{1A75D1F1-D42E-4340-9657-D51111AB3E9B}"/>
          </ac:spMkLst>
        </pc:spChg>
        <pc:spChg chg="mod">
          <ac:chgData name="Davis, James C" userId="84778d94-b1cc-4a48-87ce-749e1d7d6e72" providerId="ADAL" clId="{1D3192F4-448F-674E-AAFE-DF747921934A}" dt="2021-04-26T14:39:26.301" v="17247" actId="1035"/>
          <ac:spMkLst>
            <pc:docMk/>
            <pc:sldMk cId="3638832592" sldId="1496"/>
            <ac:spMk id="28" creationId="{86DF0907-E16B-E846-9A3E-8F34AAF1C90A}"/>
          </ac:spMkLst>
        </pc:spChg>
        <pc:spChg chg="mod">
          <ac:chgData name="Davis, James C" userId="84778d94-b1cc-4a48-87ce-749e1d7d6e72" providerId="ADAL" clId="{1D3192F4-448F-674E-AAFE-DF747921934A}" dt="2021-04-26T14:50:23.124" v="18170" actId="1076"/>
          <ac:spMkLst>
            <pc:docMk/>
            <pc:sldMk cId="3638832592" sldId="1496"/>
            <ac:spMk id="29" creationId="{D948A35F-A56C-6248-B604-925FE1DB38D1}"/>
          </ac:spMkLst>
        </pc:spChg>
        <pc:spChg chg="mod">
          <ac:chgData name="Davis, James C" userId="84778d94-b1cc-4a48-87ce-749e1d7d6e72" providerId="ADAL" clId="{1D3192F4-448F-674E-AAFE-DF747921934A}" dt="2021-04-26T12:38:36.114" v="16389" actId="255"/>
          <ac:spMkLst>
            <pc:docMk/>
            <pc:sldMk cId="3638832592" sldId="1496"/>
            <ac:spMk id="34" creationId="{2A3E5666-08B3-E94F-B625-9B0B657A1227}"/>
          </ac:spMkLst>
        </pc:spChg>
        <pc:spChg chg="mod">
          <ac:chgData name="Davis, James C" userId="84778d94-b1cc-4a48-87ce-749e1d7d6e72" providerId="ADAL" clId="{1D3192F4-448F-674E-AAFE-DF747921934A}" dt="2021-04-26T12:38:47.258" v="16393" actId="114"/>
          <ac:spMkLst>
            <pc:docMk/>
            <pc:sldMk cId="3638832592" sldId="1496"/>
            <ac:spMk id="37" creationId="{7045E6D2-F930-D84F-B781-0AEB910A9065}"/>
          </ac:spMkLst>
        </pc:spChg>
        <pc:picChg chg="add del mod">
          <ac:chgData name="Davis, James C" userId="84778d94-b1cc-4a48-87ce-749e1d7d6e72" providerId="ADAL" clId="{1D3192F4-448F-674E-AAFE-DF747921934A}" dt="2021-04-26T14:13:54.771" v="17163"/>
          <ac:picMkLst>
            <pc:docMk/>
            <pc:sldMk cId="3638832592" sldId="1496"/>
            <ac:picMk id="17" creationId="{8FC26BED-5AE1-D246-BB5E-5A6629675641}"/>
          </ac:picMkLst>
        </pc:picChg>
        <pc:picChg chg="add del mod">
          <ac:chgData name="Davis, James C" userId="84778d94-b1cc-4a48-87ce-749e1d7d6e72" providerId="ADAL" clId="{1D3192F4-448F-674E-AAFE-DF747921934A}" dt="2021-04-26T17:16:11.467" v="22018"/>
          <ac:picMkLst>
            <pc:docMk/>
            <pc:sldMk cId="3638832592" sldId="1496"/>
            <ac:picMk id="21" creationId="{300434C4-88C3-514B-B0C3-423D5ED8E840}"/>
          </ac:picMkLst>
        </pc:picChg>
        <pc:picChg chg="add del mod">
          <ac:chgData name="Davis, James C" userId="84778d94-b1cc-4a48-87ce-749e1d7d6e72" providerId="ADAL" clId="{1D3192F4-448F-674E-AAFE-DF747921934A}" dt="2021-04-26T17:36:33.863" v="22144"/>
          <ac:picMkLst>
            <pc:docMk/>
            <pc:sldMk cId="3638832592" sldId="1496"/>
            <ac:picMk id="22" creationId="{A0EF7EC7-7807-5845-8AE6-14E3FA432D83}"/>
          </ac:picMkLst>
        </pc:picChg>
        <pc:picChg chg="add del mod">
          <ac:chgData name="Davis, James C" userId="84778d94-b1cc-4a48-87ce-749e1d7d6e72" providerId="ADAL" clId="{1D3192F4-448F-674E-AAFE-DF747921934A}" dt="2021-04-26T17:37:43.437" v="22147"/>
          <ac:picMkLst>
            <pc:docMk/>
            <pc:sldMk cId="3638832592" sldId="1496"/>
            <ac:picMk id="23" creationId="{FDBF1F0D-0BC1-964C-BA16-B648FBE69CD1}"/>
          </ac:picMkLst>
        </pc:picChg>
        <pc:picChg chg="add del mod">
          <ac:chgData name="Davis, James C" userId="84778d94-b1cc-4a48-87ce-749e1d7d6e72" providerId="ADAL" clId="{1D3192F4-448F-674E-AAFE-DF747921934A}" dt="2021-04-26T23:25:36.459" v="23182"/>
          <ac:picMkLst>
            <pc:docMk/>
            <pc:sldMk cId="3638832592" sldId="1496"/>
            <ac:picMk id="24" creationId="{5361E4AD-CDDF-CB4B-BC83-5EF908C8EF4E}"/>
          </ac:picMkLst>
        </pc:picChg>
        <pc:picChg chg="mod">
          <ac:chgData name="Davis, James C" userId="84778d94-b1cc-4a48-87ce-749e1d7d6e72" providerId="ADAL" clId="{1D3192F4-448F-674E-AAFE-DF747921934A}" dt="2021-04-26T14:39:26.301" v="17247" actId="1035"/>
          <ac:picMkLst>
            <pc:docMk/>
            <pc:sldMk cId="3638832592" sldId="1496"/>
            <ac:picMk id="35" creationId="{3AEB4DDF-E840-7D42-8B0E-9028A6E1CDCB}"/>
          </ac:picMkLst>
        </pc:picChg>
        <pc:picChg chg="mod">
          <ac:chgData name="Davis, James C" userId="84778d94-b1cc-4a48-87ce-749e1d7d6e72" providerId="ADAL" clId="{1D3192F4-448F-674E-AAFE-DF747921934A}" dt="2021-04-26T14:39:26.301" v="17247" actId="1035"/>
          <ac:picMkLst>
            <pc:docMk/>
            <pc:sldMk cId="3638832592" sldId="1496"/>
            <ac:picMk id="36" creationId="{D67E6D99-80CC-7A4B-94AB-A28FF07CAA5E}"/>
          </ac:picMkLst>
        </pc:picChg>
      </pc:sldChg>
      <pc:sldChg chg="delSp modSp add del mod modTransition">
        <pc:chgData name="Davis, James C" userId="84778d94-b1cc-4a48-87ce-749e1d7d6e72" providerId="ADAL" clId="{1D3192F4-448F-674E-AAFE-DF747921934A}" dt="2021-04-25T21:44:36.101" v="2075" actId="2696"/>
        <pc:sldMkLst>
          <pc:docMk/>
          <pc:sldMk cId="4170937475" sldId="1497"/>
        </pc:sldMkLst>
        <pc:spChg chg="mod">
          <ac:chgData name="Davis, James C" userId="84778d94-b1cc-4a48-87ce-749e1d7d6e72" providerId="ADAL" clId="{1D3192F4-448F-674E-AAFE-DF747921934A}" dt="2021-04-25T21:33:06.560" v="1744" actId="20577"/>
          <ac:spMkLst>
            <pc:docMk/>
            <pc:sldMk cId="4170937475" sldId="1497"/>
            <ac:spMk id="6" creationId="{F4802BF6-654C-7F4C-A6A4-CED0A82C52DD}"/>
          </ac:spMkLst>
        </pc:spChg>
        <pc:spChg chg="mod">
          <ac:chgData name="Davis, James C" userId="84778d94-b1cc-4a48-87ce-749e1d7d6e72" providerId="ADAL" clId="{1D3192F4-448F-674E-AAFE-DF747921934A}" dt="2021-04-25T21:31:57.610" v="1723" actId="20577"/>
          <ac:spMkLst>
            <pc:docMk/>
            <pc:sldMk cId="4170937475" sldId="1497"/>
            <ac:spMk id="38" creationId="{1F883A17-A513-9B4F-8A7B-0573A4711CC9}"/>
          </ac:spMkLst>
        </pc:spChg>
        <pc:grpChg chg="mod">
          <ac:chgData name="Davis, James C" userId="84778d94-b1cc-4a48-87ce-749e1d7d6e72" providerId="ADAL" clId="{1D3192F4-448F-674E-AAFE-DF747921934A}" dt="2021-04-25T21:32:00.130" v="1724" actId="1076"/>
          <ac:grpSpMkLst>
            <pc:docMk/>
            <pc:sldMk cId="4170937475" sldId="1497"/>
            <ac:grpSpMk id="31" creationId="{05C88FAC-0B8A-0241-8A78-94BA984D8D57}"/>
          </ac:grpSpMkLst>
        </pc:grpChg>
        <pc:picChg chg="del">
          <ac:chgData name="Davis, James C" userId="84778d94-b1cc-4a48-87ce-749e1d7d6e72" providerId="ADAL" clId="{1D3192F4-448F-674E-AAFE-DF747921934A}" dt="2021-04-25T21:31:53.754" v="1717" actId="478"/>
          <ac:picMkLst>
            <pc:docMk/>
            <pc:sldMk cId="4170937475" sldId="1497"/>
            <ac:picMk id="64" creationId="{63570061-2607-0346-AB3E-DAD0A2A68785}"/>
          </ac:picMkLst>
        </pc:picChg>
        <pc:cxnChg chg="mod">
          <ac:chgData name="Davis, James C" userId="84778d94-b1cc-4a48-87ce-749e1d7d6e72" providerId="ADAL" clId="{1D3192F4-448F-674E-AAFE-DF747921934A}" dt="2021-04-25T21:32:02.638" v="1725" actId="14100"/>
          <ac:cxnSpMkLst>
            <pc:docMk/>
            <pc:sldMk cId="4170937475" sldId="1497"/>
            <ac:cxnSpMk id="23" creationId="{C9949C94-01DB-194D-A80C-DDB03C057964}"/>
          </ac:cxnSpMkLst>
        </pc:cxnChg>
      </pc:sldChg>
      <pc:sldChg chg="modSp add del mod modTransition">
        <pc:chgData name="Davis, James C" userId="84778d94-b1cc-4a48-87ce-749e1d7d6e72" providerId="ADAL" clId="{1D3192F4-448F-674E-AAFE-DF747921934A}" dt="2021-04-25T21:40:42.675" v="1838" actId="2696"/>
        <pc:sldMkLst>
          <pc:docMk/>
          <pc:sldMk cId="743833171" sldId="1498"/>
        </pc:sldMkLst>
        <pc:spChg chg="mod">
          <ac:chgData name="Davis, James C" userId="84778d94-b1cc-4a48-87ce-749e1d7d6e72" providerId="ADAL" clId="{1D3192F4-448F-674E-AAFE-DF747921934A}" dt="2021-04-25T21:19:33.205" v="1542" actId="27636"/>
          <ac:spMkLst>
            <pc:docMk/>
            <pc:sldMk cId="743833171" sldId="1498"/>
            <ac:spMk id="3" creationId="{81DFD1FD-5ED8-2047-BA81-7E57F4D88326}"/>
          </ac:spMkLst>
        </pc:spChg>
      </pc:sldChg>
      <pc:sldChg chg="addSp delSp modSp add mod modTransition modAnim modNotesTx">
        <pc:chgData name="Davis, James C" userId="84778d94-b1cc-4a48-87ce-749e1d7d6e72" providerId="ADAL" clId="{1D3192F4-448F-674E-AAFE-DF747921934A}" dt="2021-04-26T23:25:36.459" v="23182"/>
        <pc:sldMkLst>
          <pc:docMk/>
          <pc:sldMk cId="3595351109" sldId="1499"/>
        </pc:sldMkLst>
        <pc:spChg chg="mod">
          <ac:chgData name="Davis, James C" userId="84778d94-b1cc-4a48-87ce-749e1d7d6e72" providerId="ADAL" clId="{1D3192F4-448F-674E-AAFE-DF747921934A}" dt="2021-04-25T21:18:39.988" v="1537" actId="27636"/>
          <ac:spMkLst>
            <pc:docMk/>
            <pc:sldMk cId="3595351109" sldId="1499"/>
            <ac:spMk id="3" creationId="{4F4AFF9C-5620-9C47-9596-E3C58B157A68}"/>
          </ac:spMkLst>
        </pc:spChg>
        <pc:spChg chg="mod">
          <ac:chgData name="Davis, James C" userId="84778d94-b1cc-4a48-87ce-749e1d7d6e72" providerId="ADAL" clId="{1D3192F4-448F-674E-AAFE-DF747921934A}" dt="2021-04-26T12:38:29.817" v="16385" actId="114"/>
          <ac:spMkLst>
            <pc:docMk/>
            <pc:sldMk cId="3595351109" sldId="1499"/>
            <ac:spMk id="9" creationId="{B5630563-B03D-844D-A878-D291843DBEE7}"/>
          </ac:spMkLst>
        </pc:spChg>
        <pc:picChg chg="add del mod">
          <ac:chgData name="Davis, James C" userId="84778d94-b1cc-4a48-87ce-749e1d7d6e72" providerId="ADAL" clId="{1D3192F4-448F-674E-AAFE-DF747921934A}" dt="2021-04-26T17:16:11.467" v="22018"/>
          <ac:picMkLst>
            <pc:docMk/>
            <pc:sldMk cId="3595351109" sldId="1499"/>
            <ac:picMk id="5" creationId="{A469C602-81FA-EB45-A5AF-ECB8D495C498}"/>
          </ac:picMkLst>
        </pc:picChg>
        <pc:picChg chg="mod">
          <ac:chgData name="Davis, James C" userId="84778d94-b1cc-4a48-87ce-749e1d7d6e72" providerId="ADAL" clId="{1D3192F4-448F-674E-AAFE-DF747921934A}" dt="2021-04-26T03:43:14.714" v="16092" actId="1076"/>
          <ac:picMkLst>
            <pc:docMk/>
            <pc:sldMk cId="3595351109" sldId="1499"/>
            <ac:picMk id="7" creationId="{C205FEF0-4D38-A646-B500-8AF8D6E14EFE}"/>
          </ac:picMkLst>
        </pc:picChg>
        <pc:picChg chg="add del mod">
          <ac:chgData name="Davis, James C" userId="84778d94-b1cc-4a48-87ce-749e1d7d6e72" providerId="ADAL" clId="{1D3192F4-448F-674E-AAFE-DF747921934A}" dt="2021-04-26T17:37:30.497" v="22145"/>
          <ac:picMkLst>
            <pc:docMk/>
            <pc:sldMk cId="3595351109" sldId="1499"/>
            <ac:picMk id="8" creationId="{A3F0269C-D18D-CC4B-B1D2-EAB2BE202BE5}"/>
          </ac:picMkLst>
        </pc:picChg>
        <pc:picChg chg="add del mod">
          <ac:chgData name="Davis, James C" userId="84778d94-b1cc-4a48-87ce-749e1d7d6e72" providerId="ADAL" clId="{1D3192F4-448F-674E-AAFE-DF747921934A}" dt="2021-04-26T17:37:38.352" v="22146"/>
          <ac:picMkLst>
            <pc:docMk/>
            <pc:sldMk cId="3595351109" sldId="1499"/>
            <ac:picMk id="11" creationId="{3F3E02D0-6E89-5E46-96EA-FB64F002A05B}"/>
          </ac:picMkLst>
        </pc:picChg>
        <pc:picChg chg="add del mod">
          <ac:chgData name="Davis, James C" userId="84778d94-b1cc-4a48-87ce-749e1d7d6e72" providerId="ADAL" clId="{1D3192F4-448F-674E-AAFE-DF747921934A}" dt="2021-04-26T14:14:23.111" v="17171"/>
          <ac:picMkLst>
            <pc:docMk/>
            <pc:sldMk cId="3595351109" sldId="1499"/>
            <ac:picMk id="14" creationId="{4092DE84-A1AE-8740-B1D3-2B4CB7487E61}"/>
          </ac:picMkLst>
        </pc:picChg>
        <pc:picChg chg="add del mod">
          <ac:chgData name="Davis, James C" userId="84778d94-b1cc-4a48-87ce-749e1d7d6e72" providerId="ADAL" clId="{1D3192F4-448F-674E-AAFE-DF747921934A}" dt="2021-04-26T23:25:36.459" v="23182"/>
          <ac:picMkLst>
            <pc:docMk/>
            <pc:sldMk cId="3595351109" sldId="1499"/>
            <ac:picMk id="17" creationId="{49A278AD-51FF-EE4B-A5C7-1DE9F624C275}"/>
          </ac:picMkLst>
        </pc:picChg>
      </pc:sldChg>
      <pc:sldChg chg="modSp add del mod modTransition">
        <pc:chgData name="Davis, James C" userId="84778d94-b1cc-4a48-87ce-749e1d7d6e72" providerId="ADAL" clId="{1D3192F4-448F-674E-AAFE-DF747921934A}" dt="2021-04-25T21:40:23.948" v="1832" actId="2696"/>
        <pc:sldMkLst>
          <pc:docMk/>
          <pc:sldMk cId="1140616984" sldId="1500"/>
        </pc:sldMkLst>
        <pc:spChg chg="mod">
          <ac:chgData name="Davis, James C" userId="84778d94-b1cc-4a48-87ce-749e1d7d6e72" providerId="ADAL" clId="{1D3192F4-448F-674E-AAFE-DF747921934A}" dt="2021-04-25T21:35:44.024" v="1792" actId="1076"/>
          <ac:spMkLst>
            <pc:docMk/>
            <pc:sldMk cId="1140616984" sldId="1500"/>
            <ac:spMk id="2" creationId="{00000000-0000-0000-0000-000000000000}"/>
          </ac:spMkLst>
        </pc:spChg>
        <pc:spChg chg="mod">
          <ac:chgData name="Davis, James C" userId="84778d94-b1cc-4a48-87ce-749e1d7d6e72" providerId="ADAL" clId="{1D3192F4-448F-674E-AAFE-DF747921934A}" dt="2021-04-25T21:35:54.244" v="1802" actId="20577"/>
          <ac:spMkLst>
            <pc:docMk/>
            <pc:sldMk cId="1140616984" sldId="1500"/>
            <ac:spMk id="3" creationId="{00000000-0000-0000-0000-000000000000}"/>
          </ac:spMkLst>
        </pc:spChg>
        <pc:grpChg chg="mod">
          <ac:chgData name="Davis, James C" userId="84778d94-b1cc-4a48-87ce-749e1d7d6e72" providerId="ADAL" clId="{1D3192F4-448F-674E-AAFE-DF747921934A}" dt="2021-04-25T21:36:09.117" v="1803" actId="1076"/>
          <ac:grpSpMkLst>
            <pc:docMk/>
            <pc:sldMk cId="1140616984" sldId="1500"/>
            <ac:grpSpMk id="32" creationId="{F70290A2-1F81-B64A-B66E-1A1588EA58C6}"/>
          </ac:grpSpMkLst>
        </pc:grpChg>
        <pc:cxnChg chg="mod">
          <ac:chgData name="Davis, James C" userId="84778d94-b1cc-4a48-87ce-749e1d7d6e72" providerId="ADAL" clId="{1D3192F4-448F-674E-AAFE-DF747921934A}" dt="2021-04-25T21:36:37.238" v="1807" actId="14100"/>
          <ac:cxnSpMkLst>
            <pc:docMk/>
            <pc:sldMk cId="1140616984" sldId="1500"/>
            <ac:cxnSpMk id="9" creationId="{A30D03EB-0C66-CF4F-AA9B-31470921F6A8}"/>
          </ac:cxnSpMkLst>
        </pc:cxnChg>
      </pc:sldChg>
      <pc:sldChg chg="modSp add del mod modTransition">
        <pc:chgData name="Davis, James C" userId="84778d94-b1cc-4a48-87ce-749e1d7d6e72" providerId="ADAL" clId="{1D3192F4-448F-674E-AAFE-DF747921934A}" dt="2021-04-25T21:29:12.387" v="1606" actId="2696"/>
        <pc:sldMkLst>
          <pc:docMk/>
          <pc:sldMk cId="828262052" sldId="1521"/>
        </pc:sldMkLst>
        <pc:spChg chg="mod">
          <ac:chgData name="Davis, James C" userId="84778d94-b1cc-4a48-87ce-749e1d7d6e72" providerId="ADAL" clId="{1D3192F4-448F-674E-AAFE-DF747921934A}" dt="2021-04-25T21:28:21.982" v="1600" actId="20577"/>
          <ac:spMkLst>
            <pc:docMk/>
            <pc:sldMk cId="828262052" sldId="1521"/>
            <ac:spMk id="3" creationId="{00000000-0000-0000-0000-000000000000}"/>
          </ac:spMkLst>
        </pc:spChg>
      </pc:sldChg>
      <pc:sldChg chg="add modTransition">
        <pc:chgData name="Davis, James C" userId="84778d94-b1cc-4a48-87ce-749e1d7d6e72" providerId="ADAL" clId="{1D3192F4-448F-674E-AAFE-DF747921934A}" dt="2021-04-26T23:25:33.825" v="23181"/>
        <pc:sldMkLst>
          <pc:docMk/>
          <pc:sldMk cId="232027295" sldId="1533"/>
        </pc:sldMkLst>
      </pc:sldChg>
      <pc:sldChg chg="addSp delSp modSp add del mod modTransition delAnim modAnim modNotesTx">
        <pc:chgData name="Davis, James C" userId="84778d94-b1cc-4a48-87ce-749e1d7d6e72" providerId="ADAL" clId="{1D3192F4-448F-674E-AAFE-DF747921934A}" dt="2021-04-26T14:45:31.977" v="17747" actId="2696"/>
        <pc:sldMkLst>
          <pc:docMk/>
          <pc:sldMk cId="1965516192" sldId="1533"/>
        </pc:sldMkLst>
        <pc:spChg chg="del">
          <ac:chgData name="Davis, James C" userId="84778d94-b1cc-4a48-87ce-749e1d7d6e72" providerId="ADAL" clId="{1D3192F4-448F-674E-AAFE-DF747921934A}" dt="2021-04-26T00:11:55.308" v="6479" actId="478"/>
          <ac:spMkLst>
            <pc:docMk/>
            <pc:sldMk cId="1965516192" sldId="1533"/>
            <ac:spMk id="2" creationId="{1652291E-90AB-C343-8ADF-8B9BF8E3CCE8}"/>
          </ac:spMkLst>
        </pc:spChg>
        <pc:spChg chg="add mod">
          <ac:chgData name="Davis, James C" userId="84778d94-b1cc-4a48-87ce-749e1d7d6e72" providerId="ADAL" clId="{1D3192F4-448F-674E-AAFE-DF747921934A}" dt="2021-04-26T12:49:45.498" v="16638" actId="1038"/>
          <ac:spMkLst>
            <pc:docMk/>
            <pc:sldMk cId="1965516192" sldId="1533"/>
            <ac:spMk id="2" creationId="{F4520750-D716-E145-978F-6C5788430B04}"/>
          </ac:spMkLst>
        </pc:spChg>
        <pc:spChg chg="mod">
          <ac:chgData name="Davis, James C" userId="84778d94-b1cc-4a48-87ce-749e1d7d6e72" providerId="ADAL" clId="{1D3192F4-448F-674E-AAFE-DF747921934A}" dt="2021-04-25T21:31:21.816" v="1716" actId="255"/>
          <ac:spMkLst>
            <pc:docMk/>
            <pc:sldMk cId="1965516192" sldId="1533"/>
            <ac:spMk id="3" creationId="{00000000-0000-0000-0000-000000000000}"/>
          </ac:spMkLst>
        </pc:spChg>
        <pc:spChg chg="mod">
          <ac:chgData name="Davis, James C" userId="84778d94-b1cc-4a48-87ce-749e1d7d6e72" providerId="ADAL" clId="{1D3192F4-448F-674E-AAFE-DF747921934A}" dt="2021-04-26T12:49:57.253" v="16639" actId="166"/>
          <ac:spMkLst>
            <pc:docMk/>
            <pc:sldMk cId="1965516192" sldId="1533"/>
            <ac:spMk id="8" creationId="{3E8CEA17-2C0A-504A-A5CB-E6C1F4353513}"/>
          </ac:spMkLst>
        </pc:spChg>
        <pc:spChg chg="mod">
          <ac:chgData name="Davis, James C" userId="84778d94-b1cc-4a48-87ce-749e1d7d6e72" providerId="ADAL" clId="{1D3192F4-448F-674E-AAFE-DF747921934A}" dt="2021-04-26T12:49:40.207" v="16630" actId="166"/>
          <ac:spMkLst>
            <pc:docMk/>
            <pc:sldMk cId="1965516192" sldId="1533"/>
            <ac:spMk id="9" creationId="{210E9BE6-9979-7941-A2F3-27AEB2E982A9}"/>
          </ac:spMkLst>
        </pc:spChg>
        <pc:spChg chg="add del mod">
          <ac:chgData name="Davis, James C" userId="84778d94-b1cc-4a48-87ce-749e1d7d6e72" providerId="ADAL" clId="{1D3192F4-448F-674E-AAFE-DF747921934A}" dt="2021-04-26T00:04:25.332" v="4967" actId="478"/>
          <ac:spMkLst>
            <pc:docMk/>
            <pc:sldMk cId="1965516192" sldId="1533"/>
            <ac:spMk id="13" creationId="{7B6CF2BA-27E4-164C-A2A9-1B31674FD481}"/>
          </ac:spMkLst>
        </pc:spChg>
        <pc:spChg chg="add mod">
          <ac:chgData name="Davis, James C" userId="84778d94-b1cc-4a48-87ce-749e1d7d6e72" providerId="ADAL" clId="{1D3192F4-448F-674E-AAFE-DF747921934A}" dt="2021-04-26T12:39:00.608" v="16397" actId="255"/>
          <ac:spMkLst>
            <pc:docMk/>
            <pc:sldMk cId="1965516192" sldId="1533"/>
            <ac:spMk id="14" creationId="{CFC08A2F-60DE-1D40-90C1-73D9B0A9D359}"/>
          </ac:spMkLst>
        </pc:spChg>
        <pc:picChg chg="del">
          <ac:chgData name="Davis, James C" userId="84778d94-b1cc-4a48-87ce-749e1d7d6e72" providerId="ADAL" clId="{1D3192F4-448F-674E-AAFE-DF747921934A}" dt="2021-04-26T00:11:54.363" v="6478" actId="478"/>
          <ac:picMkLst>
            <pc:docMk/>
            <pc:sldMk cId="1965516192" sldId="1533"/>
            <ac:picMk id="12" creationId="{9562737A-AE52-C64A-8E1B-2A691B4B863D}"/>
          </ac:picMkLst>
        </pc:picChg>
        <pc:picChg chg="mod">
          <ac:chgData name="Davis, James C" userId="84778d94-b1cc-4a48-87ce-749e1d7d6e72" providerId="ADAL" clId="{1D3192F4-448F-674E-AAFE-DF747921934A}" dt="2021-04-26T12:48:38.702" v="16612" actId="166"/>
          <ac:picMkLst>
            <pc:docMk/>
            <pc:sldMk cId="1965516192" sldId="1533"/>
            <ac:picMk id="20" creationId="{AAC76E01-C9B3-2F4D-B56F-7A25AF9D8F89}"/>
          </ac:picMkLst>
        </pc:picChg>
      </pc:sldChg>
      <pc:sldChg chg="modSp add del mod modTransition">
        <pc:chgData name="Davis, James C" userId="84778d94-b1cc-4a48-87ce-749e1d7d6e72" providerId="ADAL" clId="{1D3192F4-448F-674E-AAFE-DF747921934A}" dt="2021-04-25T21:23:49.037" v="1573" actId="2696"/>
        <pc:sldMkLst>
          <pc:docMk/>
          <pc:sldMk cId="675741782" sldId="1535"/>
        </pc:sldMkLst>
        <pc:spChg chg="mod">
          <ac:chgData name="Davis, James C" userId="84778d94-b1cc-4a48-87ce-749e1d7d6e72" providerId="ADAL" clId="{1D3192F4-448F-674E-AAFE-DF747921934A}" dt="2021-04-25T21:21:27.571" v="1557" actId="27636"/>
          <ac:spMkLst>
            <pc:docMk/>
            <pc:sldMk cId="675741782" sldId="1535"/>
            <ac:spMk id="4" creationId="{2D8F9E67-C980-BF49-A980-739CD5F5DF4B}"/>
          </ac:spMkLst>
        </pc:spChg>
      </pc:sldChg>
      <pc:sldChg chg="modSp add del mod modTransition">
        <pc:chgData name="Davis, James C" userId="84778d94-b1cc-4a48-87ce-749e1d7d6e72" providerId="ADAL" clId="{1D3192F4-448F-674E-AAFE-DF747921934A}" dt="2021-04-25T21:40:31.575" v="1836" actId="2696"/>
        <pc:sldMkLst>
          <pc:docMk/>
          <pc:sldMk cId="1515814334" sldId="1536"/>
        </pc:sldMkLst>
        <pc:spChg chg="mod">
          <ac:chgData name="Davis, James C" userId="84778d94-b1cc-4a48-87ce-749e1d7d6e72" providerId="ADAL" clId="{1D3192F4-448F-674E-AAFE-DF747921934A}" dt="2021-04-25T21:19:32.998" v="1540" actId="27636"/>
          <ac:spMkLst>
            <pc:docMk/>
            <pc:sldMk cId="1515814334" sldId="1536"/>
            <ac:spMk id="3" creationId="{379745E0-8160-4B4B-833A-8FC82858C41C}"/>
          </ac:spMkLst>
        </pc:spChg>
      </pc:sldChg>
      <pc:sldChg chg="modSp add mod modTransition">
        <pc:chgData name="Davis, James C" userId="84778d94-b1cc-4a48-87ce-749e1d7d6e72" providerId="ADAL" clId="{1D3192F4-448F-674E-AAFE-DF747921934A}" dt="2021-04-26T23:25:33.825" v="23181"/>
        <pc:sldMkLst>
          <pc:docMk/>
          <pc:sldMk cId="2370112259" sldId="1539"/>
        </pc:sldMkLst>
        <pc:spChg chg="mod">
          <ac:chgData name="Davis, James C" userId="84778d94-b1cc-4a48-87ce-749e1d7d6e72" providerId="ADAL" clId="{1D3192F4-448F-674E-AAFE-DF747921934A}" dt="2021-04-26T00:39:40.491" v="9383" actId="27636"/>
          <ac:spMkLst>
            <pc:docMk/>
            <pc:sldMk cId="2370112259" sldId="1539"/>
            <ac:spMk id="3" creationId="{4F4AFF9C-5620-9C47-9596-E3C58B157A68}"/>
          </ac:spMkLst>
        </pc:spChg>
      </pc:sldChg>
      <pc:sldChg chg="modSp add del mod modTransition">
        <pc:chgData name="Davis, James C" userId="84778d94-b1cc-4a48-87ce-749e1d7d6e72" providerId="ADAL" clId="{1D3192F4-448F-674E-AAFE-DF747921934A}" dt="2021-04-25T21:40:33.610" v="1837" actId="2696"/>
        <pc:sldMkLst>
          <pc:docMk/>
          <pc:sldMk cId="2445897999" sldId="1539"/>
        </pc:sldMkLst>
        <pc:spChg chg="mod">
          <ac:chgData name="Davis, James C" userId="84778d94-b1cc-4a48-87ce-749e1d7d6e72" providerId="ADAL" clId="{1D3192F4-448F-674E-AAFE-DF747921934A}" dt="2021-04-25T21:19:33.113" v="1541" actId="27636"/>
          <ac:spMkLst>
            <pc:docMk/>
            <pc:sldMk cId="2445897999" sldId="1539"/>
            <ac:spMk id="3" creationId="{4F4AFF9C-5620-9C47-9596-E3C58B157A68}"/>
          </ac:spMkLst>
        </pc:spChg>
      </pc:sldChg>
      <pc:sldChg chg="addSp delSp modSp add mod modTransition modClrScheme chgLayout">
        <pc:chgData name="Davis, James C" userId="84778d94-b1cc-4a48-87ce-749e1d7d6e72" providerId="ADAL" clId="{1D3192F4-448F-674E-AAFE-DF747921934A}" dt="2021-04-26T23:25:33.825" v="23181"/>
        <pc:sldMkLst>
          <pc:docMk/>
          <pc:sldMk cId="194069982" sldId="1540"/>
        </pc:sldMkLst>
        <pc:spChg chg="mod">
          <ac:chgData name="Davis, James C" userId="84778d94-b1cc-4a48-87ce-749e1d7d6e72" providerId="ADAL" clId="{1D3192F4-448F-674E-AAFE-DF747921934A}" dt="2021-04-26T02:32:41.287" v="12129" actId="1076"/>
          <ac:spMkLst>
            <pc:docMk/>
            <pc:sldMk cId="194069982" sldId="1540"/>
            <ac:spMk id="3" creationId="{864F547A-25E6-BF43-931E-AF79B2C25E09}"/>
          </ac:spMkLst>
        </pc:spChg>
        <pc:spChg chg="mod">
          <ac:chgData name="Davis, James C" userId="84778d94-b1cc-4a48-87ce-749e1d7d6e72" providerId="ADAL" clId="{1D3192F4-448F-674E-AAFE-DF747921934A}" dt="2021-04-26T02:32:41.287" v="12129" actId="1076"/>
          <ac:spMkLst>
            <pc:docMk/>
            <pc:sldMk cId="194069982" sldId="1540"/>
            <ac:spMk id="4" creationId="{F598C5B5-EC8C-064F-BD08-6D957A40B6F7}"/>
          </ac:spMkLst>
        </pc:spChg>
        <pc:spChg chg="mod">
          <ac:chgData name="Davis, James C" userId="84778d94-b1cc-4a48-87ce-749e1d7d6e72" providerId="ADAL" clId="{1D3192F4-448F-674E-AAFE-DF747921934A}" dt="2021-04-26T02:32:41.287" v="12129" actId="1076"/>
          <ac:spMkLst>
            <pc:docMk/>
            <pc:sldMk cId="194069982" sldId="1540"/>
            <ac:spMk id="5" creationId="{74D0B33E-A342-4D4C-AB77-9223B4A93ED8}"/>
          </ac:spMkLst>
        </pc:spChg>
        <pc:spChg chg="mod">
          <ac:chgData name="Davis, James C" userId="84778d94-b1cc-4a48-87ce-749e1d7d6e72" providerId="ADAL" clId="{1D3192F4-448F-674E-AAFE-DF747921934A}" dt="2021-04-26T02:32:41.287" v="12129" actId="1076"/>
          <ac:spMkLst>
            <pc:docMk/>
            <pc:sldMk cId="194069982" sldId="1540"/>
            <ac:spMk id="6" creationId="{6A28DF49-5F85-1543-B0D6-ABB9BAA6FEF4}"/>
          </ac:spMkLst>
        </pc:spChg>
        <pc:spChg chg="mod">
          <ac:chgData name="Davis, James C" userId="84778d94-b1cc-4a48-87ce-749e1d7d6e72" providerId="ADAL" clId="{1D3192F4-448F-674E-AAFE-DF747921934A}" dt="2021-04-26T02:32:41.287" v="12129" actId="1076"/>
          <ac:spMkLst>
            <pc:docMk/>
            <pc:sldMk cId="194069982" sldId="1540"/>
            <ac:spMk id="21" creationId="{A726F947-0D0B-7343-901F-D80212245C60}"/>
          </ac:spMkLst>
        </pc:spChg>
        <pc:spChg chg="mod">
          <ac:chgData name="Davis, James C" userId="84778d94-b1cc-4a48-87ce-749e1d7d6e72" providerId="ADAL" clId="{1D3192F4-448F-674E-AAFE-DF747921934A}" dt="2021-04-26T02:32:41.287" v="12129" actId="1076"/>
          <ac:spMkLst>
            <pc:docMk/>
            <pc:sldMk cId="194069982" sldId="1540"/>
            <ac:spMk id="22" creationId="{82EDC584-97D6-7241-B340-3D77A1246FC8}"/>
          </ac:spMkLst>
        </pc:spChg>
        <pc:spChg chg="mod">
          <ac:chgData name="Davis, James C" userId="84778d94-b1cc-4a48-87ce-749e1d7d6e72" providerId="ADAL" clId="{1D3192F4-448F-674E-AAFE-DF747921934A}" dt="2021-04-26T02:32:41.287" v="12129" actId="1076"/>
          <ac:spMkLst>
            <pc:docMk/>
            <pc:sldMk cId="194069982" sldId="1540"/>
            <ac:spMk id="23" creationId="{6AA9ABD6-08C8-274A-8840-A1A044A90F7D}"/>
          </ac:spMkLst>
        </pc:spChg>
        <pc:spChg chg="mod">
          <ac:chgData name="Davis, James C" userId="84778d94-b1cc-4a48-87ce-749e1d7d6e72" providerId="ADAL" clId="{1D3192F4-448F-674E-AAFE-DF747921934A}" dt="2021-04-26T02:33:37.055" v="12161" actId="1076"/>
          <ac:spMkLst>
            <pc:docMk/>
            <pc:sldMk cId="194069982" sldId="1540"/>
            <ac:spMk id="25" creationId="{DBD6E85B-2114-2F49-A3B2-C5B74BB31FFF}"/>
          </ac:spMkLst>
        </pc:spChg>
        <pc:spChg chg="mod">
          <ac:chgData name="Davis, James C" userId="84778d94-b1cc-4a48-87ce-749e1d7d6e72" providerId="ADAL" clId="{1D3192F4-448F-674E-AAFE-DF747921934A}" dt="2021-04-26T02:32:41.287" v="12129" actId="1076"/>
          <ac:spMkLst>
            <pc:docMk/>
            <pc:sldMk cId="194069982" sldId="1540"/>
            <ac:spMk id="26" creationId="{507B4DC2-8BDD-6E42-BF62-BB2413FA4906}"/>
          </ac:spMkLst>
        </pc:spChg>
        <pc:spChg chg="mod">
          <ac:chgData name="Davis, James C" userId="84778d94-b1cc-4a48-87ce-749e1d7d6e72" providerId="ADAL" clId="{1D3192F4-448F-674E-AAFE-DF747921934A}" dt="2021-04-26T02:32:41.287" v="12129" actId="1076"/>
          <ac:spMkLst>
            <pc:docMk/>
            <pc:sldMk cId="194069982" sldId="1540"/>
            <ac:spMk id="27" creationId="{54AC060C-1554-9D46-A874-21A696C4B6A8}"/>
          </ac:spMkLst>
        </pc:spChg>
        <pc:spChg chg="mod">
          <ac:chgData name="Davis, James C" userId="84778d94-b1cc-4a48-87ce-749e1d7d6e72" providerId="ADAL" clId="{1D3192F4-448F-674E-AAFE-DF747921934A}" dt="2021-04-26T02:32:41.287" v="12129" actId="1076"/>
          <ac:spMkLst>
            <pc:docMk/>
            <pc:sldMk cId="194069982" sldId="1540"/>
            <ac:spMk id="31" creationId="{7E191552-3A77-EF4C-B2D0-4222316B07CD}"/>
          </ac:spMkLst>
        </pc:spChg>
        <pc:spChg chg="mod">
          <ac:chgData name="Davis, James C" userId="84778d94-b1cc-4a48-87ce-749e1d7d6e72" providerId="ADAL" clId="{1D3192F4-448F-674E-AAFE-DF747921934A}" dt="2021-04-26T02:32:41.287" v="12129" actId="1076"/>
          <ac:spMkLst>
            <pc:docMk/>
            <pc:sldMk cId="194069982" sldId="1540"/>
            <ac:spMk id="34" creationId="{7ACA835B-61B3-6844-A6FC-763A2E336E52}"/>
          </ac:spMkLst>
        </pc:spChg>
        <pc:spChg chg="mod">
          <ac:chgData name="Davis, James C" userId="84778d94-b1cc-4a48-87ce-749e1d7d6e72" providerId="ADAL" clId="{1D3192F4-448F-674E-AAFE-DF747921934A}" dt="2021-04-26T02:32:41.287" v="12129" actId="1076"/>
          <ac:spMkLst>
            <pc:docMk/>
            <pc:sldMk cId="194069982" sldId="1540"/>
            <ac:spMk id="35" creationId="{710FF524-1180-D54B-A6E9-BC4FC6C33FD5}"/>
          </ac:spMkLst>
        </pc:spChg>
        <pc:spChg chg="del">
          <ac:chgData name="Davis, James C" userId="84778d94-b1cc-4a48-87ce-749e1d7d6e72" providerId="ADAL" clId="{1D3192F4-448F-674E-AAFE-DF747921934A}" dt="2021-04-26T02:32:35.992" v="12127" actId="478"/>
          <ac:spMkLst>
            <pc:docMk/>
            <pc:sldMk cId="194069982" sldId="1540"/>
            <ac:spMk id="37" creationId="{54D4D5DC-D469-D840-A85F-9CEB6A02CD43}"/>
          </ac:spMkLst>
        </pc:spChg>
        <pc:spChg chg="del">
          <ac:chgData name="Davis, James C" userId="84778d94-b1cc-4a48-87ce-749e1d7d6e72" providerId="ADAL" clId="{1D3192F4-448F-674E-AAFE-DF747921934A}" dt="2021-04-26T02:32:35.992" v="12127" actId="478"/>
          <ac:spMkLst>
            <pc:docMk/>
            <pc:sldMk cId="194069982" sldId="1540"/>
            <ac:spMk id="38" creationId="{D445D67A-020A-FD4C-889E-CD83A770FC78}"/>
          </ac:spMkLst>
        </pc:spChg>
        <pc:spChg chg="del">
          <ac:chgData name="Davis, James C" userId="84778d94-b1cc-4a48-87ce-749e1d7d6e72" providerId="ADAL" clId="{1D3192F4-448F-674E-AAFE-DF747921934A}" dt="2021-04-26T02:32:35.992" v="12127" actId="478"/>
          <ac:spMkLst>
            <pc:docMk/>
            <pc:sldMk cId="194069982" sldId="1540"/>
            <ac:spMk id="39" creationId="{01F5257D-D389-7541-ABB0-14102D329444}"/>
          </ac:spMkLst>
        </pc:spChg>
        <pc:spChg chg="del">
          <ac:chgData name="Davis, James C" userId="84778d94-b1cc-4a48-87ce-749e1d7d6e72" providerId="ADAL" clId="{1D3192F4-448F-674E-AAFE-DF747921934A}" dt="2021-04-26T02:32:35.992" v="12127" actId="478"/>
          <ac:spMkLst>
            <pc:docMk/>
            <pc:sldMk cId="194069982" sldId="1540"/>
            <ac:spMk id="40" creationId="{352F4057-16C9-6040-9CF7-9C5C35C19C7E}"/>
          </ac:spMkLst>
        </pc:spChg>
        <pc:spChg chg="add mod ord">
          <ac:chgData name="Davis, James C" userId="84778d94-b1cc-4a48-87ce-749e1d7d6e72" providerId="ADAL" clId="{1D3192F4-448F-674E-AAFE-DF747921934A}" dt="2021-04-26T02:32:14.047" v="12126" actId="20577"/>
          <ac:spMkLst>
            <pc:docMk/>
            <pc:sldMk cId="194069982" sldId="1540"/>
            <ac:spMk id="52" creationId="{4D3360E9-77A7-CF4A-BA62-CCD0A8F1DF67}"/>
          </ac:spMkLst>
        </pc:spChg>
        <pc:spChg chg="add del mod ord">
          <ac:chgData name="Davis, James C" userId="84778d94-b1cc-4a48-87ce-749e1d7d6e72" providerId="ADAL" clId="{1D3192F4-448F-674E-AAFE-DF747921934A}" dt="2021-04-26T02:32:08.599" v="12107" actId="478"/>
          <ac:spMkLst>
            <pc:docMk/>
            <pc:sldMk cId="194069982" sldId="1540"/>
            <ac:spMk id="53" creationId="{5A5227B3-F6EC-DB41-B155-338AD886DA94}"/>
          </ac:spMkLst>
        </pc:spChg>
        <pc:spChg chg="del">
          <ac:chgData name="Davis, James C" userId="84778d94-b1cc-4a48-87ce-749e1d7d6e72" providerId="ADAL" clId="{1D3192F4-448F-674E-AAFE-DF747921934A}" dt="2021-04-26T02:32:35.992" v="12127" actId="478"/>
          <ac:spMkLst>
            <pc:docMk/>
            <pc:sldMk cId="194069982" sldId="1540"/>
            <ac:spMk id="55" creationId="{3918CA9A-1FE4-8942-95A7-8FC3AC6AC481}"/>
          </ac:spMkLst>
        </pc:spChg>
        <pc:spChg chg="del">
          <ac:chgData name="Davis, James C" userId="84778d94-b1cc-4a48-87ce-749e1d7d6e72" providerId="ADAL" clId="{1D3192F4-448F-674E-AAFE-DF747921934A}" dt="2021-04-26T02:32:35.992" v="12127" actId="478"/>
          <ac:spMkLst>
            <pc:docMk/>
            <pc:sldMk cId="194069982" sldId="1540"/>
            <ac:spMk id="56" creationId="{8469D2F0-74FD-F34B-B236-E56E6618A006}"/>
          </ac:spMkLst>
        </pc:spChg>
        <pc:spChg chg="del">
          <ac:chgData name="Davis, James C" userId="84778d94-b1cc-4a48-87ce-749e1d7d6e72" providerId="ADAL" clId="{1D3192F4-448F-674E-AAFE-DF747921934A}" dt="2021-04-26T02:32:35.992" v="12127" actId="478"/>
          <ac:spMkLst>
            <pc:docMk/>
            <pc:sldMk cId="194069982" sldId="1540"/>
            <ac:spMk id="57" creationId="{6DF21048-2A74-C440-86C4-BC86F8082094}"/>
          </ac:spMkLst>
        </pc:spChg>
        <pc:spChg chg="del">
          <ac:chgData name="Davis, James C" userId="84778d94-b1cc-4a48-87ce-749e1d7d6e72" providerId="ADAL" clId="{1D3192F4-448F-674E-AAFE-DF747921934A}" dt="2021-04-26T02:32:35.992" v="12127" actId="478"/>
          <ac:spMkLst>
            <pc:docMk/>
            <pc:sldMk cId="194069982" sldId="1540"/>
            <ac:spMk id="59" creationId="{1DF02A44-24F6-EA4E-87A9-2D5D8F97C0F2}"/>
          </ac:spMkLst>
        </pc:spChg>
        <pc:spChg chg="del">
          <ac:chgData name="Davis, James C" userId="84778d94-b1cc-4a48-87ce-749e1d7d6e72" providerId="ADAL" clId="{1D3192F4-448F-674E-AAFE-DF747921934A}" dt="2021-04-26T02:32:35.992" v="12127" actId="478"/>
          <ac:spMkLst>
            <pc:docMk/>
            <pc:sldMk cId="194069982" sldId="1540"/>
            <ac:spMk id="60" creationId="{91CC37A3-0550-2F4B-8167-E28C45FE685B}"/>
          </ac:spMkLst>
        </pc:spChg>
        <pc:spChg chg="del">
          <ac:chgData name="Davis, James C" userId="84778d94-b1cc-4a48-87ce-749e1d7d6e72" providerId="ADAL" clId="{1D3192F4-448F-674E-AAFE-DF747921934A}" dt="2021-04-26T02:32:35.992" v="12127" actId="478"/>
          <ac:spMkLst>
            <pc:docMk/>
            <pc:sldMk cId="194069982" sldId="1540"/>
            <ac:spMk id="61" creationId="{ABADA90F-4991-DD45-ACA6-F5F3CF2AB956}"/>
          </ac:spMkLst>
        </pc:spChg>
        <pc:spChg chg="add mod">
          <ac:chgData name="Davis, James C" userId="84778d94-b1cc-4a48-87ce-749e1d7d6e72" providerId="ADAL" clId="{1D3192F4-448F-674E-AAFE-DF747921934A}" dt="2021-04-26T02:33:19.423" v="12146" actId="1076"/>
          <ac:spMkLst>
            <pc:docMk/>
            <pc:sldMk cId="194069982" sldId="1540"/>
            <ac:spMk id="62" creationId="{1EBA0CA7-1AE0-6645-A282-8F7B6B3C8156}"/>
          </ac:spMkLst>
        </pc:spChg>
        <pc:spChg chg="add del mod">
          <ac:chgData name="Davis, James C" userId="84778d94-b1cc-4a48-87ce-749e1d7d6e72" providerId="ADAL" clId="{1D3192F4-448F-674E-AAFE-DF747921934A}" dt="2021-04-26T02:33:43.808" v="12169" actId="478"/>
          <ac:spMkLst>
            <pc:docMk/>
            <pc:sldMk cId="194069982" sldId="1540"/>
            <ac:spMk id="63" creationId="{907DF1A8-60F5-B545-9530-3DA20C91D994}"/>
          </ac:spMkLst>
        </pc:spChg>
        <pc:spChg chg="del">
          <ac:chgData name="Davis, James C" userId="84778d94-b1cc-4a48-87ce-749e1d7d6e72" providerId="ADAL" clId="{1D3192F4-448F-674E-AAFE-DF747921934A}" dt="2021-04-26T02:32:35.992" v="12127" actId="478"/>
          <ac:spMkLst>
            <pc:docMk/>
            <pc:sldMk cId="194069982" sldId="1540"/>
            <ac:spMk id="65" creationId="{E357DCC5-9FFA-5941-9EF9-720945CED637}"/>
          </ac:spMkLst>
        </pc:spChg>
        <pc:spChg chg="del">
          <ac:chgData name="Davis, James C" userId="84778d94-b1cc-4a48-87ce-749e1d7d6e72" providerId="ADAL" clId="{1D3192F4-448F-674E-AAFE-DF747921934A}" dt="2021-04-26T02:32:35.992" v="12127" actId="478"/>
          <ac:spMkLst>
            <pc:docMk/>
            <pc:sldMk cId="194069982" sldId="1540"/>
            <ac:spMk id="68" creationId="{F44921F5-EB94-6248-8696-71CE50412DE4}"/>
          </ac:spMkLst>
        </pc:spChg>
        <pc:spChg chg="del">
          <ac:chgData name="Davis, James C" userId="84778d94-b1cc-4a48-87ce-749e1d7d6e72" providerId="ADAL" clId="{1D3192F4-448F-674E-AAFE-DF747921934A}" dt="2021-04-26T02:32:35.992" v="12127" actId="478"/>
          <ac:spMkLst>
            <pc:docMk/>
            <pc:sldMk cId="194069982" sldId="1540"/>
            <ac:spMk id="69" creationId="{ED292349-48B1-6643-B77A-06D28215595D}"/>
          </ac:spMkLst>
        </pc:spChg>
        <pc:spChg chg="add mod">
          <ac:chgData name="Davis, James C" userId="84778d94-b1cc-4a48-87ce-749e1d7d6e72" providerId="ADAL" clId="{1D3192F4-448F-674E-AAFE-DF747921934A}" dt="2021-04-26T02:34:06.292" v="12174" actId="1076"/>
          <ac:spMkLst>
            <pc:docMk/>
            <pc:sldMk cId="194069982" sldId="1540"/>
            <ac:spMk id="74" creationId="{DE7D1DD8-7325-AE4D-8E05-0492B7707063}"/>
          </ac:spMkLst>
        </pc:spChg>
        <pc:grpChg chg="mod">
          <ac:chgData name="Davis, James C" userId="84778d94-b1cc-4a48-87ce-749e1d7d6e72" providerId="ADAL" clId="{1D3192F4-448F-674E-AAFE-DF747921934A}" dt="2021-04-26T02:32:41.287" v="12129" actId="1076"/>
          <ac:grpSpMkLst>
            <pc:docMk/>
            <pc:sldMk cId="194069982" sldId="1540"/>
            <ac:grpSpMk id="8" creationId="{A24DEBDA-2CC9-664E-B957-552C31768898}"/>
          </ac:grpSpMkLst>
        </pc:grpChg>
        <pc:grpChg chg="del">
          <ac:chgData name="Davis, James C" userId="84778d94-b1cc-4a48-87ce-749e1d7d6e72" providerId="ADAL" clId="{1D3192F4-448F-674E-AAFE-DF747921934A}" dt="2021-04-26T02:32:35.992" v="12127" actId="478"/>
          <ac:grpSpMkLst>
            <pc:docMk/>
            <pc:sldMk cId="194069982" sldId="1540"/>
            <ac:grpSpMk id="42" creationId="{EE6C5923-1FB7-5A43-9468-ABDA5A2DA670}"/>
          </ac:grpSpMkLst>
        </pc:grpChg>
        <pc:picChg chg="mod">
          <ac:chgData name="Davis, James C" userId="84778d94-b1cc-4a48-87ce-749e1d7d6e72" providerId="ADAL" clId="{1D3192F4-448F-674E-AAFE-DF747921934A}" dt="2021-04-26T02:32:41.287" v="12129" actId="1076"/>
          <ac:picMkLst>
            <pc:docMk/>
            <pc:sldMk cId="194069982" sldId="1540"/>
            <ac:picMk id="2" creationId="{DA22EC0C-6843-BE49-9C83-A5E2504A93A0}"/>
          </ac:picMkLst>
        </pc:picChg>
        <pc:picChg chg="mod">
          <ac:chgData name="Davis, James C" userId="84778d94-b1cc-4a48-87ce-749e1d7d6e72" providerId="ADAL" clId="{1D3192F4-448F-674E-AAFE-DF747921934A}" dt="2021-04-26T02:32:41.287" v="12129" actId="1076"/>
          <ac:picMkLst>
            <pc:docMk/>
            <pc:sldMk cId="194069982" sldId="1540"/>
            <ac:picMk id="11" creationId="{C0F39389-67BE-9047-9326-B33D39540DC9}"/>
          </ac:picMkLst>
        </pc:picChg>
        <pc:picChg chg="mod">
          <ac:chgData name="Davis, James C" userId="84778d94-b1cc-4a48-87ce-749e1d7d6e72" providerId="ADAL" clId="{1D3192F4-448F-674E-AAFE-DF747921934A}" dt="2021-04-26T02:32:41.287" v="12129" actId="1076"/>
          <ac:picMkLst>
            <pc:docMk/>
            <pc:sldMk cId="194069982" sldId="1540"/>
            <ac:picMk id="12" creationId="{50E8D7C3-2F94-DA43-8476-7CE153FDA7F9}"/>
          </ac:picMkLst>
        </pc:picChg>
        <pc:picChg chg="mod">
          <ac:chgData name="Davis, James C" userId="84778d94-b1cc-4a48-87ce-749e1d7d6e72" providerId="ADAL" clId="{1D3192F4-448F-674E-AAFE-DF747921934A}" dt="2021-04-26T02:32:41.287" v="12129" actId="1076"/>
          <ac:picMkLst>
            <pc:docMk/>
            <pc:sldMk cId="194069982" sldId="1540"/>
            <ac:picMk id="13" creationId="{4A69AAAB-5692-6F4C-B5EF-F32D83BE66F0}"/>
          </ac:picMkLst>
        </pc:picChg>
        <pc:picChg chg="mod">
          <ac:chgData name="Davis, James C" userId="84778d94-b1cc-4a48-87ce-749e1d7d6e72" providerId="ADAL" clId="{1D3192F4-448F-674E-AAFE-DF747921934A}" dt="2021-04-26T02:32:41.287" v="12129" actId="1076"/>
          <ac:picMkLst>
            <pc:docMk/>
            <pc:sldMk cId="194069982" sldId="1540"/>
            <ac:picMk id="14" creationId="{1BD46620-3841-AE45-8273-8712A92E3996}"/>
          </ac:picMkLst>
        </pc:picChg>
        <pc:picChg chg="mod">
          <ac:chgData name="Davis, James C" userId="84778d94-b1cc-4a48-87ce-749e1d7d6e72" providerId="ADAL" clId="{1D3192F4-448F-674E-AAFE-DF747921934A}" dt="2021-04-26T02:32:41.287" v="12129" actId="1076"/>
          <ac:picMkLst>
            <pc:docMk/>
            <pc:sldMk cId="194069982" sldId="1540"/>
            <ac:picMk id="15" creationId="{BE0F192E-BD37-F944-9E89-68D0FAA3548E}"/>
          </ac:picMkLst>
        </pc:picChg>
        <pc:picChg chg="mod">
          <ac:chgData name="Davis, James C" userId="84778d94-b1cc-4a48-87ce-749e1d7d6e72" providerId="ADAL" clId="{1D3192F4-448F-674E-AAFE-DF747921934A}" dt="2021-04-26T02:32:41.287" v="12129" actId="1076"/>
          <ac:picMkLst>
            <pc:docMk/>
            <pc:sldMk cId="194069982" sldId="1540"/>
            <ac:picMk id="16" creationId="{88A9B185-861F-854B-9AF3-F41C63CD1617}"/>
          </ac:picMkLst>
        </pc:picChg>
        <pc:picChg chg="mod">
          <ac:chgData name="Davis, James C" userId="84778d94-b1cc-4a48-87ce-749e1d7d6e72" providerId="ADAL" clId="{1D3192F4-448F-674E-AAFE-DF747921934A}" dt="2021-04-26T02:32:41.287" v="12129" actId="1076"/>
          <ac:picMkLst>
            <pc:docMk/>
            <pc:sldMk cId="194069982" sldId="1540"/>
            <ac:picMk id="17" creationId="{C6F7D7CC-D6DE-DF40-80A1-A25A16EF5A38}"/>
          </ac:picMkLst>
        </pc:picChg>
        <pc:picChg chg="mod">
          <ac:chgData name="Davis, James C" userId="84778d94-b1cc-4a48-87ce-749e1d7d6e72" providerId="ADAL" clId="{1D3192F4-448F-674E-AAFE-DF747921934A}" dt="2021-04-26T02:32:41.287" v="12129" actId="1076"/>
          <ac:picMkLst>
            <pc:docMk/>
            <pc:sldMk cId="194069982" sldId="1540"/>
            <ac:picMk id="18" creationId="{980063A0-DF54-9F4C-8C41-DD2526A76928}"/>
          </ac:picMkLst>
        </pc:picChg>
        <pc:picChg chg="mod">
          <ac:chgData name="Davis, James C" userId="84778d94-b1cc-4a48-87ce-749e1d7d6e72" providerId="ADAL" clId="{1D3192F4-448F-674E-AAFE-DF747921934A}" dt="2021-04-26T02:32:41.287" v="12129" actId="1076"/>
          <ac:picMkLst>
            <pc:docMk/>
            <pc:sldMk cId="194069982" sldId="1540"/>
            <ac:picMk id="19" creationId="{BEBC63F4-808E-0A43-AC3A-C4DD40002017}"/>
          </ac:picMkLst>
        </pc:picChg>
        <pc:picChg chg="mod">
          <ac:chgData name="Davis, James C" userId="84778d94-b1cc-4a48-87ce-749e1d7d6e72" providerId="ADAL" clId="{1D3192F4-448F-674E-AAFE-DF747921934A}" dt="2021-04-26T02:32:41.287" v="12129" actId="1076"/>
          <ac:picMkLst>
            <pc:docMk/>
            <pc:sldMk cId="194069982" sldId="1540"/>
            <ac:picMk id="20" creationId="{418FA723-9465-B14C-876B-212893D5FD45}"/>
          </ac:picMkLst>
        </pc:picChg>
        <pc:picChg chg="mod">
          <ac:chgData name="Davis, James C" userId="84778d94-b1cc-4a48-87ce-749e1d7d6e72" providerId="ADAL" clId="{1D3192F4-448F-674E-AAFE-DF747921934A}" dt="2021-04-26T02:32:41.287" v="12129" actId="1076"/>
          <ac:picMkLst>
            <pc:docMk/>
            <pc:sldMk cId="194069982" sldId="1540"/>
            <ac:picMk id="30" creationId="{FF6D1976-A23D-E64B-A595-C7EEEB2670ED}"/>
          </ac:picMkLst>
        </pc:picChg>
        <pc:picChg chg="del">
          <ac:chgData name="Davis, James C" userId="84778d94-b1cc-4a48-87ce-749e1d7d6e72" providerId="ADAL" clId="{1D3192F4-448F-674E-AAFE-DF747921934A}" dt="2021-04-26T02:32:37.672" v="12128" actId="478"/>
          <ac:picMkLst>
            <pc:docMk/>
            <pc:sldMk cId="194069982" sldId="1540"/>
            <ac:picMk id="36" creationId="{CBE5BBA4-0751-C447-A3B4-E2ED47EAC419}"/>
          </ac:picMkLst>
        </pc:picChg>
        <pc:picChg chg="del">
          <ac:chgData name="Davis, James C" userId="84778d94-b1cc-4a48-87ce-749e1d7d6e72" providerId="ADAL" clId="{1D3192F4-448F-674E-AAFE-DF747921934A}" dt="2021-04-26T02:32:35.992" v="12127" actId="478"/>
          <ac:picMkLst>
            <pc:docMk/>
            <pc:sldMk cId="194069982" sldId="1540"/>
            <ac:picMk id="45" creationId="{339E9972-5560-7446-BF8B-6D0DEBBD2A3F}"/>
          </ac:picMkLst>
        </pc:picChg>
        <pc:picChg chg="del">
          <ac:chgData name="Davis, James C" userId="84778d94-b1cc-4a48-87ce-749e1d7d6e72" providerId="ADAL" clId="{1D3192F4-448F-674E-AAFE-DF747921934A}" dt="2021-04-26T02:32:35.992" v="12127" actId="478"/>
          <ac:picMkLst>
            <pc:docMk/>
            <pc:sldMk cId="194069982" sldId="1540"/>
            <ac:picMk id="46" creationId="{370295BB-9769-8F42-9BDB-6DD41BD5FF01}"/>
          </ac:picMkLst>
        </pc:picChg>
        <pc:picChg chg="del">
          <ac:chgData name="Davis, James C" userId="84778d94-b1cc-4a48-87ce-749e1d7d6e72" providerId="ADAL" clId="{1D3192F4-448F-674E-AAFE-DF747921934A}" dt="2021-04-26T02:32:35.992" v="12127" actId="478"/>
          <ac:picMkLst>
            <pc:docMk/>
            <pc:sldMk cId="194069982" sldId="1540"/>
            <ac:picMk id="47" creationId="{7D293D89-A9E0-544F-B37E-07740A7F34B8}"/>
          </ac:picMkLst>
        </pc:picChg>
        <pc:picChg chg="del">
          <ac:chgData name="Davis, James C" userId="84778d94-b1cc-4a48-87ce-749e1d7d6e72" providerId="ADAL" clId="{1D3192F4-448F-674E-AAFE-DF747921934A}" dt="2021-04-26T02:32:35.992" v="12127" actId="478"/>
          <ac:picMkLst>
            <pc:docMk/>
            <pc:sldMk cId="194069982" sldId="1540"/>
            <ac:picMk id="48" creationId="{42D657D1-A3C3-A645-8CD0-348CCCECADEC}"/>
          </ac:picMkLst>
        </pc:picChg>
        <pc:picChg chg="del">
          <ac:chgData name="Davis, James C" userId="84778d94-b1cc-4a48-87ce-749e1d7d6e72" providerId="ADAL" clId="{1D3192F4-448F-674E-AAFE-DF747921934A}" dt="2021-04-26T02:32:35.992" v="12127" actId="478"/>
          <ac:picMkLst>
            <pc:docMk/>
            <pc:sldMk cId="194069982" sldId="1540"/>
            <ac:picMk id="49" creationId="{24F674E1-B055-EF4A-89C1-EE918CA2FA8B}"/>
          </ac:picMkLst>
        </pc:picChg>
        <pc:picChg chg="del">
          <ac:chgData name="Davis, James C" userId="84778d94-b1cc-4a48-87ce-749e1d7d6e72" providerId="ADAL" clId="{1D3192F4-448F-674E-AAFE-DF747921934A}" dt="2021-04-26T02:32:35.992" v="12127" actId="478"/>
          <ac:picMkLst>
            <pc:docMk/>
            <pc:sldMk cId="194069982" sldId="1540"/>
            <ac:picMk id="50" creationId="{9AF80B8B-49A9-3745-9968-EB7D6EF2209E}"/>
          </ac:picMkLst>
        </pc:picChg>
        <pc:picChg chg="del">
          <ac:chgData name="Davis, James C" userId="84778d94-b1cc-4a48-87ce-749e1d7d6e72" providerId="ADAL" clId="{1D3192F4-448F-674E-AAFE-DF747921934A}" dt="2021-04-26T02:32:35.992" v="12127" actId="478"/>
          <ac:picMkLst>
            <pc:docMk/>
            <pc:sldMk cId="194069982" sldId="1540"/>
            <ac:picMk id="51" creationId="{5699B604-C831-4F40-9A0C-A15D13B749E7}"/>
          </ac:picMkLst>
        </pc:picChg>
        <pc:picChg chg="del">
          <ac:chgData name="Davis, James C" userId="84778d94-b1cc-4a48-87ce-749e1d7d6e72" providerId="ADAL" clId="{1D3192F4-448F-674E-AAFE-DF747921934A}" dt="2021-04-26T02:32:35.992" v="12127" actId="478"/>
          <ac:picMkLst>
            <pc:docMk/>
            <pc:sldMk cId="194069982" sldId="1540"/>
            <ac:picMk id="54" creationId="{DA187B5A-E89C-1943-8C82-45004F5828D4}"/>
          </ac:picMkLst>
        </pc:picChg>
        <pc:picChg chg="del">
          <ac:chgData name="Davis, James C" userId="84778d94-b1cc-4a48-87ce-749e1d7d6e72" providerId="ADAL" clId="{1D3192F4-448F-674E-AAFE-DF747921934A}" dt="2021-04-26T02:32:35.992" v="12127" actId="478"/>
          <ac:picMkLst>
            <pc:docMk/>
            <pc:sldMk cId="194069982" sldId="1540"/>
            <ac:picMk id="64" creationId="{2A0B4305-78A9-224F-B9C4-E4D37CF80758}"/>
          </ac:picMkLst>
        </pc:picChg>
        <pc:picChg chg="add mod">
          <ac:chgData name="Davis, James C" userId="84778d94-b1cc-4a48-87ce-749e1d7d6e72" providerId="ADAL" clId="{1D3192F4-448F-674E-AAFE-DF747921934A}" dt="2021-04-26T02:33:14.136" v="12137" actId="1076"/>
          <ac:picMkLst>
            <pc:docMk/>
            <pc:sldMk cId="194069982" sldId="1540"/>
            <ac:picMk id="71" creationId="{FB483453-B319-AF44-A260-91C132D0E7F3}"/>
          </ac:picMkLst>
        </pc:picChg>
        <pc:picChg chg="add mod">
          <ac:chgData name="Davis, James C" userId="84778d94-b1cc-4a48-87ce-749e1d7d6e72" providerId="ADAL" clId="{1D3192F4-448F-674E-AAFE-DF747921934A}" dt="2021-04-26T02:33:12.326" v="12136" actId="1076"/>
          <ac:picMkLst>
            <pc:docMk/>
            <pc:sldMk cId="194069982" sldId="1540"/>
            <ac:picMk id="72" creationId="{C349E55A-3320-644F-911E-494C4AAF7D19}"/>
          </ac:picMkLst>
        </pc:picChg>
        <pc:picChg chg="del">
          <ac:chgData name="Davis, James C" userId="84778d94-b1cc-4a48-87ce-749e1d7d6e72" providerId="ADAL" clId="{1D3192F4-448F-674E-AAFE-DF747921934A}" dt="2021-04-26T02:32:35.992" v="12127" actId="478"/>
          <ac:picMkLst>
            <pc:docMk/>
            <pc:sldMk cId="194069982" sldId="1540"/>
            <ac:picMk id="76" creationId="{7BC31415-F595-634B-B9D8-5147766C11FF}"/>
          </ac:picMkLst>
        </pc:picChg>
        <pc:picChg chg="del">
          <ac:chgData name="Davis, James C" userId="84778d94-b1cc-4a48-87ce-749e1d7d6e72" providerId="ADAL" clId="{1D3192F4-448F-674E-AAFE-DF747921934A}" dt="2021-04-26T02:32:35.992" v="12127" actId="478"/>
          <ac:picMkLst>
            <pc:docMk/>
            <pc:sldMk cId="194069982" sldId="1540"/>
            <ac:picMk id="77" creationId="{212D45CB-172B-0241-B09C-3D4729EB2907}"/>
          </ac:picMkLst>
        </pc:picChg>
        <pc:picChg chg="add mod">
          <ac:chgData name="Davis, James C" userId="84778d94-b1cc-4a48-87ce-749e1d7d6e72" providerId="ADAL" clId="{1D3192F4-448F-674E-AAFE-DF747921934A}" dt="2021-04-26T02:33:58.136" v="12172" actId="1076"/>
          <ac:picMkLst>
            <pc:docMk/>
            <pc:sldMk cId="194069982" sldId="1540"/>
            <ac:picMk id="78" creationId="{3CA4FEA0-1675-EA4F-B737-648382012D40}"/>
          </ac:picMkLst>
        </pc:picChg>
        <pc:picChg chg="add mod">
          <ac:chgData name="Davis, James C" userId="84778d94-b1cc-4a48-87ce-749e1d7d6e72" providerId="ADAL" clId="{1D3192F4-448F-674E-AAFE-DF747921934A}" dt="2021-04-26T02:33:55.481" v="12171" actId="1076"/>
          <ac:picMkLst>
            <pc:docMk/>
            <pc:sldMk cId="194069982" sldId="1540"/>
            <ac:picMk id="79" creationId="{AFC770CB-F291-2E48-91F1-AD29FB16EAB7}"/>
          </ac:picMkLst>
        </pc:picChg>
        <pc:picChg chg="del">
          <ac:chgData name="Davis, James C" userId="84778d94-b1cc-4a48-87ce-749e1d7d6e72" providerId="ADAL" clId="{1D3192F4-448F-674E-AAFE-DF747921934A}" dt="2021-04-26T02:32:35.992" v="12127" actId="478"/>
          <ac:picMkLst>
            <pc:docMk/>
            <pc:sldMk cId="194069982" sldId="1540"/>
            <ac:picMk id="82" creationId="{DD566621-D90F-C148-B83F-7F0432453135}"/>
          </ac:picMkLst>
        </pc:picChg>
        <pc:cxnChg chg="mod">
          <ac:chgData name="Davis, James C" userId="84778d94-b1cc-4a48-87ce-749e1d7d6e72" providerId="ADAL" clId="{1D3192F4-448F-674E-AAFE-DF747921934A}" dt="2021-04-26T02:32:41.287" v="12129" actId="1076"/>
          <ac:cxnSpMkLst>
            <pc:docMk/>
            <pc:sldMk cId="194069982" sldId="1540"/>
            <ac:cxnSpMk id="7" creationId="{9F469B9A-1EEE-3544-9D9C-2D5CEC32F39C}"/>
          </ac:cxnSpMkLst>
        </pc:cxnChg>
        <pc:cxnChg chg="mod">
          <ac:chgData name="Davis, James C" userId="84778d94-b1cc-4a48-87ce-749e1d7d6e72" providerId="ADAL" clId="{1D3192F4-448F-674E-AAFE-DF747921934A}" dt="2021-04-26T02:32:41.287" v="12129" actId="1076"/>
          <ac:cxnSpMkLst>
            <pc:docMk/>
            <pc:sldMk cId="194069982" sldId="1540"/>
            <ac:cxnSpMk id="24" creationId="{88C1FD41-0AC3-DF4F-B517-2E8CAE791638}"/>
          </ac:cxnSpMkLst>
        </pc:cxnChg>
        <pc:cxnChg chg="mod">
          <ac:chgData name="Davis, James C" userId="84778d94-b1cc-4a48-87ce-749e1d7d6e72" providerId="ADAL" clId="{1D3192F4-448F-674E-AAFE-DF747921934A}" dt="2021-04-26T02:32:41.287" v="12129" actId="1076"/>
          <ac:cxnSpMkLst>
            <pc:docMk/>
            <pc:sldMk cId="194069982" sldId="1540"/>
            <ac:cxnSpMk id="28" creationId="{4E8D8AB4-1EEE-6745-A2B0-481A2530FEA6}"/>
          </ac:cxnSpMkLst>
        </pc:cxnChg>
        <pc:cxnChg chg="mod">
          <ac:chgData name="Davis, James C" userId="84778d94-b1cc-4a48-87ce-749e1d7d6e72" providerId="ADAL" clId="{1D3192F4-448F-674E-AAFE-DF747921934A}" dt="2021-04-26T02:32:41.287" v="12129" actId="1076"/>
          <ac:cxnSpMkLst>
            <pc:docMk/>
            <pc:sldMk cId="194069982" sldId="1540"/>
            <ac:cxnSpMk id="29" creationId="{B564ECF5-0013-784A-A8C0-5C33305147EE}"/>
          </ac:cxnSpMkLst>
        </pc:cxnChg>
        <pc:cxnChg chg="mod">
          <ac:chgData name="Davis, James C" userId="84778d94-b1cc-4a48-87ce-749e1d7d6e72" providerId="ADAL" clId="{1D3192F4-448F-674E-AAFE-DF747921934A}" dt="2021-04-26T02:32:41.287" v="12129" actId="1076"/>
          <ac:cxnSpMkLst>
            <pc:docMk/>
            <pc:sldMk cId="194069982" sldId="1540"/>
            <ac:cxnSpMk id="32" creationId="{E10ECE28-2381-BC44-9879-D16CE8374A95}"/>
          </ac:cxnSpMkLst>
        </pc:cxnChg>
        <pc:cxnChg chg="mod">
          <ac:chgData name="Davis, James C" userId="84778d94-b1cc-4a48-87ce-749e1d7d6e72" providerId="ADAL" clId="{1D3192F4-448F-674E-AAFE-DF747921934A}" dt="2021-04-26T02:32:41.287" v="12129" actId="1076"/>
          <ac:cxnSpMkLst>
            <pc:docMk/>
            <pc:sldMk cId="194069982" sldId="1540"/>
            <ac:cxnSpMk id="33" creationId="{B87A2A7D-BA1E-BE42-AC6B-942D7630551E}"/>
          </ac:cxnSpMkLst>
        </pc:cxnChg>
        <pc:cxnChg chg="del mod">
          <ac:chgData name="Davis, James C" userId="84778d94-b1cc-4a48-87ce-749e1d7d6e72" providerId="ADAL" clId="{1D3192F4-448F-674E-AAFE-DF747921934A}" dt="2021-04-26T02:32:35.992" v="12127" actId="478"/>
          <ac:cxnSpMkLst>
            <pc:docMk/>
            <pc:sldMk cId="194069982" sldId="1540"/>
            <ac:cxnSpMk id="41" creationId="{DF27FA5A-9DEB-2142-AEB2-8E138C6FF08A}"/>
          </ac:cxnSpMkLst>
        </pc:cxnChg>
        <pc:cxnChg chg="del mod">
          <ac:chgData name="Davis, James C" userId="84778d94-b1cc-4a48-87ce-749e1d7d6e72" providerId="ADAL" clId="{1D3192F4-448F-674E-AAFE-DF747921934A}" dt="2021-04-26T02:32:35.992" v="12127" actId="478"/>
          <ac:cxnSpMkLst>
            <pc:docMk/>
            <pc:sldMk cId="194069982" sldId="1540"/>
            <ac:cxnSpMk id="58" creationId="{1BFE9158-941A-294D-B5B0-946C68201BBE}"/>
          </ac:cxnSpMkLst>
        </pc:cxnChg>
        <pc:cxnChg chg="del">
          <ac:chgData name="Davis, James C" userId="84778d94-b1cc-4a48-87ce-749e1d7d6e72" providerId="ADAL" clId="{1D3192F4-448F-674E-AAFE-DF747921934A}" dt="2021-04-26T02:32:35.992" v="12127" actId="478"/>
          <ac:cxnSpMkLst>
            <pc:docMk/>
            <pc:sldMk cId="194069982" sldId="1540"/>
            <ac:cxnSpMk id="80" creationId="{F35A6BD5-80C8-144F-8479-E3BFA95DB1CA}"/>
          </ac:cxnSpMkLst>
        </pc:cxnChg>
        <pc:cxnChg chg="del">
          <ac:chgData name="Davis, James C" userId="84778d94-b1cc-4a48-87ce-749e1d7d6e72" providerId="ADAL" clId="{1D3192F4-448F-674E-AAFE-DF747921934A}" dt="2021-04-26T02:32:35.992" v="12127" actId="478"/>
          <ac:cxnSpMkLst>
            <pc:docMk/>
            <pc:sldMk cId="194069982" sldId="1540"/>
            <ac:cxnSpMk id="83" creationId="{53E75B11-BE3A-DB4F-9EBC-F128351CA9B1}"/>
          </ac:cxnSpMkLst>
        </pc:cxnChg>
      </pc:sldChg>
      <pc:sldChg chg="modSp add del mod modTransition">
        <pc:chgData name="Davis, James C" userId="84778d94-b1cc-4a48-87ce-749e1d7d6e72" providerId="ADAL" clId="{1D3192F4-448F-674E-AAFE-DF747921934A}" dt="2021-04-25T21:46:30.334" v="2346" actId="2696"/>
        <pc:sldMkLst>
          <pc:docMk/>
          <pc:sldMk cId="2707180633" sldId="1540"/>
        </pc:sldMkLst>
        <pc:spChg chg="mod">
          <ac:chgData name="Davis, James C" userId="84778d94-b1cc-4a48-87ce-749e1d7d6e72" providerId="ADAL" clId="{1D3192F4-448F-674E-AAFE-DF747921934A}" dt="2021-04-25T21:19:33.333" v="1543" actId="27636"/>
          <ac:spMkLst>
            <pc:docMk/>
            <pc:sldMk cId="2707180633" sldId="1540"/>
            <ac:spMk id="3" creationId="{4F4AFF9C-5620-9C47-9596-E3C58B157A68}"/>
          </ac:spMkLst>
        </pc:spChg>
      </pc:sldChg>
      <pc:sldChg chg="modSp add del mod modTransition">
        <pc:chgData name="Davis, James C" userId="84778d94-b1cc-4a48-87ce-749e1d7d6e72" providerId="ADAL" clId="{1D3192F4-448F-674E-AAFE-DF747921934A}" dt="2021-04-25T21:22:22.156" v="1562" actId="2696"/>
        <pc:sldMkLst>
          <pc:docMk/>
          <pc:sldMk cId="83407157" sldId="1561"/>
        </pc:sldMkLst>
        <pc:spChg chg="mod">
          <ac:chgData name="Davis, James C" userId="84778d94-b1cc-4a48-87ce-749e1d7d6e72" providerId="ADAL" clId="{1D3192F4-448F-674E-AAFE-DF747921934A}" dt="2021-04-25T21:22:15.171" v="1561" actId="27636"/>
          <ac:spMkLst>
            <pc:docMk/>
            <pc:sldMk cId="83407157" sldId="1561"/>
            <ac:spMk id="4" creationId="{2D8F9E67-C980-BF49-A980-739CD5F5DF4B}"/>
          </ac:spMkLst>
        </pc:spChg>
      </pc:sldChg>
      <pc:sldChg chg="add del">
        <pc:chgData name="Davis, James C" userId="84778d94-b1cc-4a48-87ce-749e1d7d6e72" providerId="ADAL" clId="{1D3192F4-448F-674E-AAFE-DF747921934A}" dt="2021-04-26T00:55:11.880" v="10627" actId="2696"/>
        <pc:sldMkLst>
          <pc:docMk/>
          <pc:sldMk cId="105720849" sldId="1561"/>
        </pc:sldMkLst>
      </pc:sldChg>
      <pc:sldChg chg="modSp add del mod modTransition">
        <pc:chgData name="Davis, James C" userId="84778d94-b1cc-4a48-87ce-749e1d7d6e72" providerId="ADAL" clId="{1D3192F4-448F-674E-AAFE-DF747921934A}" dt="2021-04-26T03:37:23.598" v="15194" actId="2696"/>
        <pc:sldMkLst>
          <pc:docMk/>
          <pc:sldMk cId="1814701221" sldId="1562"/>
        </pc:sldMkLst>
        <pc:spChg chg="mod">
          <ac:chgData name="Davis, James C" userId="84778d94-b1cc-4a48-87ce-749e1d7d6e72" providerId="ADAL" clId="{1D3192F4-448F-674E-AAFE-DF747921934A}" dt="2021-04-26T02:38:33.765" v="12221" actId="27636"/>
          <ac:spMkLst>
            <pc:docMk/>
            <pc:sldMk cId="1814701221" sldId="1562"/>
            <ac:spMk id="4" creationId="{2D8F9E67-C980-BF49-A980-739CD5F5DF4B}"/>
          </ac:spMkLst>
        </pc:spChg>
      </pc:sldChg>
      <pc:sldChg chg="modSp add del mod modTransition">
        <pc:chgData name="Davis, James C" userId="84778d94-b1cc-4a48-87ce-749e1d7d6e72" providerId="ADAL" clId="{1D3192F4-448F-674E-AAFE-DF747921934A}" dt="2021-04-26T02:38:30.887" v="12219" actId="2696"/>
        <pc:sldMkLst>
          <pc:docMk/>
          <pc:sldMk cId="3192340813" sldId="1562"/>
        </pc:sldMkLst>
        <pc:spChg chg="mod">
          <ac:chgData name="Davis, James C" userId="84778d94-b1cc-4a48-87ce-749e1d7d6e72" providerId="ADAL" clId="{1D3192F4-448F-674E-AAFE-DF747921934A}" dt="2021-04-25T21:21:27.895" v="1558" actId="27636"/>
          <ac:spMkLst>
            <pc:docMk/>
            <pc:sldMk cId="3192340813" sldId="1562"/>
            <ac:spMk id="4" creationId="{2D8F9E67-C980-BF49-A980-739CD5F5DF4B}"/>
          </ac:spMkLst>
        </pc:spChg>
      </pc:sldChg>
      <pc:sldChg chg="add del modTransition">
        <pc:chgData name="Davis, James C" userId="84778d94-b1cc-4a48-87ce-749e1d7d6e72" providerId="ADAL" clId="{1D3192F4-448F-674E-AAFE-DF747921934A}" dt="2021-04-26T03:27:25.256" v="14714" actId="2696"/>
        <pc:sldMkLst>
          <pc:docMk/>
          <pc:sldMk cId="589989394" sldId="1564"/>
        </pc:sldMkLst>
      </pc:sldChg>
      <pc:sldChg chg="addSp delSp modSp add del mod modTransition modNotesTx">
        <pc:chgData name="Davis, James C" userId="84778d94-b1cc-4a48-87ce-749e1d7d6e72" providerId="ADAL" clId="{1D3192F4-448F-674E-AAFE-DF747921934A}" dt="2021-04-26T02:59:28.130" v="13656" actId="2696"/>
        <pc:sldMkLst>
          <pc:docMk/>
          <pc:sldMk cId="3201116583" sldId="1564"/>
        </pc:sldMkLst>
        <pc:spChg chg="mod">
          <ac:chgData name="Davis, James C" userId="84778d94-b1cc-4a48-87ce-749e1d7d6e72" providerId="ADAL" clId="{1D3192F4-448F-674E-AAFE-DF747921934A}" dt="2021-04-26T01:12:21.327" v="11670" actId="113"/>
          <ac:spMkLst>
            <pc:docMk/>
            <pc:sldMk cId="3201116583" sldId="1564"/>
            <ac:spMk id="19" creationId="{047A2AEE-FB23-494D-8EEC-94B281F93BA2}"/>
          </ac:spMkLst>
        </pc:spChg>
        <pc:spChg chg="mod">
          <ac:chgData name="Davis, James C" userId="84778d94-b1cc-4a48-87ce-749e1d7d6e72" providerId="ADAL" clId="{1D3192F4-448F-674E-AAFE-DF747921934A}" dt="2021-04-26T02:54:50.677" v="13572" actId="1076"/>
          <ac:spMkLst>
            <pc:docMk/>
            <pc:sldMk cId="3201116583" sldId="1564"/>
            <ac:spMk id="29" creationId="{CF347E74-F2BC-9B41-AB0D-848E8D72950F}"/>
          </ac:spMkLst>
        </pc:spChg>
        <pc:spChg chg="mod">
          <ac:chgData name="Davis, James C" userId="84778d94-b1cc-4a48-87ce-749e1d7d6e72" providerId="ADAL" clId="{1D3192F4-448F-674E-AAFE-DF747921934A}" dt="2021-04-26T02:54:48.682" v="13571" actId="1076"/>
          <ac:spMkLst>
            <pc:docMk/>
            <pc:sldMk cId="3201116583" sldId="1564"/>
            <ac:spMk id="71" creationId="{57225AE4-AEB2-D140-939A-490B621B31FB}"/>
          </ac:spMkLst>
        </pc:spChg>
        <pc:picChg chg="add del">
          <ac:chgData name="Davis, James C" userId="84778d94-b1cc-4a48-87ce-749e1d7d6e72" providerId="ADAL" clId="{1D3192F4-448F-674E-AAFE-DF747921934A}" dt="2021-04-26T00:59:09.044" v="10629"/>
          <ac:picMkLst>
            <pc:docMk/>
            <pc:sldMk cId="3201116583" sldId="1564"/>
            <ac:picMk id="2" creationId="{D2BE3942-10AD-D944-AA76-064AAD5B5061}"/>
          </ac:picMkLst>
        </pc:picChg>
        <pc:picChg chg="add del">
          <ac:chgData name="Davis, James C" userId="84778d94-b1cc-4a48-87ce-749e1d7d6e72" providerId="ADAL" clId="{1D3192F4-448F-674E-AAFE-DF747921934A}" dt="2021-04-26T01:13:27.153" v="11814"/>
          <ac:picMkLst>
            <pc:docMk/>
            <pc:sldMk cId="3201116583" sldId="1564"/>
            <ac:picMk id="3" creationId="{6BB44189-5746-7C4E-9365-426CBD85C03E}"/>
          </ac:picMkLst>
        </pc:picChg>
      </pc:sldChg>
      <pc:sldChg chg="modSp add del mod modTransition">
        <pc:chgData name="Davis, James C" userId="84778d94-b1cc-4a48-87ce-749e1d7d6e72" providerId="ADAL" clId="{1D3192F4-448F-674E-AAFE-DF747921934A}" dt="2021-04-25T21:24:08.906" v="1581" actId="2696"/>
        <pc:sldMkLst>
          <pc:docMk/>
          <pc:sldMk cId="394034709" sldId="1566"/>
        </pc:sldMkLst>
        <pc:spChg chg="mod">
          <ac:chgData name="Davis, James C" userId="84778d94-b1cc-4a48-87ce-749e1d7d6e72" providerId="ADAL" clId="{1D3192F4-448F-674E-AAFE-DF747921934A}" dt="2021-04-25T21:21:28.141" v="1559" actId="27636"/>
          <ac:spMkLst>
            <pc:docMk/>
            <pc:sldMk cId="394034709" sldId="1566"/>
            <ac:spMk id="4" creationId="{2D8F9E67-C980-BF49-A980-739CD5F5DF4B}"/>
          </ac:spMkLst>
        </pc:spChg>
      </pc:sldChg>
      <pc:sldChg chg="addSp modSp add del mod modTransition">
        <pc:chgData name="Davis, James C" userId="84778d94-b1cc-4a48-87ce-749e1d7d6e72" providerId="ADAL" clId="{1D3192F4-448F-674E-AAFE-DF747921934A}" dt="2021-04-26T16:24:49.282" v="20244" actId="2696"/>
        <pc:sldMkLst>
          <pc:docMk/>
          <pc:sldMk cId="3102584348" sldId="1567"/>
        </pc:sldMkLst>
        <pc:spChg chg="mod">
          <ac:chgData name="Davis, James C" userId="84778d94-b1cc-4a48-87ce-749e1d7d6e72" providerId="ADAL" clId="{1D3192F4-448F-674E-AAFE-DF747921934A}" dt="2021-04-26T15:17:50.917" v="18618" actId="20577"/>
          <ac:spMkLst>
            <pc:docMk/>
            <pc:sldMk cId="3102584348" sldId="1567"/>
            <ac:spMk id="4" creationId="{2D8F9E67-C980-BF49-A980-739CD5F5DF4B}"/>
          </ac:spMkLst>
        </pc:spChg>
        <pc:picChg chg="add mod">
          <ac:chgData name="Davis, James C" userId="84778d94-b1cc-4a48-87ce-749e1d7d6e72" providerId="ADAL" clId="{1D3192F4-448F-674E-AAFE-DF747921934A}" dt="2021-04-26T16:21:43.042" v="20243"/>
          <ac:picMkLst>
            <pc:docMk/>
            <pc:sldMk cId="3102584348" sldId="1567"/>
            <ac:picMk id="7" creationId="{6F3F41D4-4479-984C-B278-B15C0FCFF884}"/>
          </ac:picMkLst>
        </pc:picChg>
        <pc:picChg chg="add mod">
          <ac:chgData name="Davis, James C" userId="84778d94-b1cc-4a48-87ce-749e1d7d6e72" providerId="ADAL" clId="{1D3192F4-448F-674E-AAFE-DF747921934A}" dt="2021-04-26T14:17:34.763" v="17199"/>
          <ac:picMkLst>
            <pc:docMk/>
            <pc:sldMk cId="3102584348" sldId="1567"/>
            <ac:picMk id="30" creationId="{8CB724C3-DD7B-EB46-8FA0-D2EF6A6229CD}"/>
          </ac:picMkLst>
        </pc:picChg>
      </pc:sldChg>
      <pc:sldChg chg="delSp add mod modTransition delAnim">
        <pc:chgData name="Davis, James C" userId="84778d94-b1cc-4a48-87ce-749e1d7d6e72" providerId="ADAL" clId="{1D3192F4-448F-674E-AAFE-DF747921934A}" dt="2021-04-26T23:25:33.825" v="23181"/>
        <pc:sldMkLst>
          <pc:docMk/>
          <pc:sldMk cId="3456678907" sldId="1567"/>
        </pc:sldMkLst>
        <pc:picChg chg="del">
          <ac:chgData name="Davis, James C" userId="84778d94-b1cc-4a48-87ce-749e1d7d6e72" providerId="ADAL" clId="{1D3192F4-448F-674E-AAFE-DF747921934A}" dt="2021-04-26T16:25:12.256" v="20247" actId="478"/>
          <ac:picMkLst>
            <pc:docMk/>
            <pc:sldMk cId="3456678907" sldId="1567"/>
            <ac:picMk id="7" creationId="{6F3F41D4-4479-984C-B278-B15C0FCFF884}"/>
          </ac:picMkLst>
        </pc:picChg>
      </pc:sldChg>
      <pc:sldChg chg="addSp modSp add del mod modTransition">
        <pc:chgData name="Davis, James C" userId="84778d94-b1cc-4a48-87ce-749e1d7d6e72" providerId="ADAL" clId="{1D3192F4-448F-674E-AAFE-DF747921934A}" dt="2021-04-26T16:24:49.282" v="20244" actId="2696"/>
        <pc:sldMkLst>
          <pc:docMk/>
          <pc:sldMk cId="2269390820" sldId="1568"/>
        </pc:sldMkLst>
        <pc:spChg chg="mod">
          <ac:chgData name="Davis, James C" userId="84778d94-b1cc-4a48-87ce-749e1d7d6e72" providerId="ADAL" clId="{1D3192F4-448F-674E-AAFE-DF747921934A}" dt="2021-04-26T15:35:20.112" v="19741" actId="20577"/>
          <ac:spMkLst>
            <pc:docMk/>
            <pc:sldMk cId="2269390820" sldId="1568"/>
            <ac:spMk id="4" creationId="{2D8F9E67-C980-BF49-A980-739CD5F5DF4B}"/>
          </ac:spMkLst>
        </pc:spChg>
        <pc:picChg chg="add mod">
          <ac:chgData name="Davis, James C" userId="84778d94-b1cc-4a48-87ce-749e1d7d6e72" providerId="ADAL" clId="{1D3192F4-448F-674E-AAFE-DF747921934A}" dt="2021-04-26T16:21:43.042" v="20243"/>
          <ac:picMkLst>
            <pc:docMk/>
            <pc:sldMk cId="2269390820" sldId="1568"/>
            <ac:picMk id="5" creationId="{244F4760-F4F2-E74E-8478-C91226718475}"/>
          </ac:picMkLst>
        </pc:picChg>
        <pc:picChg chg="add mod">
          <ac:chgData name="Davis, James C" userId="84778d94-b1cc-4a48-87ce-749e1d7d6e72" providerId="ADAL" clId="{1D3192F4-448F-674E-AAFE-DF747921934A}" dt="2021-04-26T14:17:36.847" v="17200"/>
          <ac:picMkLst>
            <pc:docMk/>
            <pc:sldMk cId="2269390820" sldId="1568"/>
            <ac:picMk id="35" creationId="{D910739D-DFA4-BD47-969E-4F0254B1B0C5}"/>
          </ac:picMkLst>
        </pc:picChg>
      </pc:sldChg>
      <pc:sldChg chg="delSp add mod modTransition delAnim">
        <pc:chgData name="Davis, James C" userId="84778d94-b1cc-4a48-87ce-749e1d7d6e72" providerId="ADAL" clId="{1D3192F4-448F-674E-AAFE-DF747921934A}" dt="2021-04-26T23:25:33.825" v="23181"/>
        <pc:sldMkLst>
          <pc:docMk/>
          <pc:sldMk cId="3426059119" sldId="1568"/>
        </pc:sldMkLst>
        <pc:picChg chg="del">
          <ac:chgData name="Davis, James C" userId="84778d94-b1cc-4a48-87ce-749e1d7d6e72" providerId="ADAL" clId="{1D3192F4-448F-674E-AAFE-DF747921934A}" dt="2021-04-26T16:25:07.329" v="20246" actId="478"/>
          <ac:picMkLst>
            <pc:docMk/>
            <pc:sldMk cId="3426059119" sldId="1568"/>
            <ac:picMk id="5" creationId="{244F4760-F4F2-E74E-8478-C91226718475}"/>
          </ac:picMkLst>
        </pc:picChg>
      </pc:sldChg>
      <pc:sldChg chg="delSp add mod modTransition delAnim">
        <pc:chgData name="Davis, James C" userId="84778d94-b1cc-4a48-87ce-749e1d7d6e72" providerId="ADAL" clId="{1D3192F4-448F-674E-AAFE-DF747921934A}" dt="2021-04-26T23:25:33.825" v="23181"/>
        <pc:sldMkLst>
          <pc:docMk/>
          <pc:sldMk cId="4935304" sldId="1569"/>
        </pc:sldMkLst>
        <pc:picChg chg="del">
          <ac:chgData name="Davis, James C" userId="84778d94-b1cc-4a48-87ce-749e1d7d6e72" providerId="ADAL" clId="{1D3192F4-448F-674E-AAFE-DF747921934A}" dt="2021-04-26T16:25:14.990" v="20248" actId="478"/>
          <ac:picMkLst>
            <pc:docMk/>
            <pc:sldMk cId="4935304" sldId="1569"/>
            <ac:picMk id="7" creationId="{9543D87D-31B8-9E40-8D6D-2BB7FC64C9C2}"/>
          </ac:picMkLst>
        </pc:picChg>
      </pc:sldChg>
      <pc:sldChg chg="addSp modSp add del mod modTransition">
        <pc:chgData name="Davis, James C" userId="84778d94-b1cc-4a48-87ce-749e1d7d6e72" providerId="ADAL" clId="{1D3192F4-448F-674E-AAFE-DF747921934A}" dt="2021-04-26T16:24:49.282" v="20244" actId="2696"/>
        <pc:sldMkLst>
          <pc:docMk/>
          <pc:sldMk cId="1464984615" sldId="1569"/>
        </pc:sldMkLst>
        <pc:spChg chg="mod">
          <ac:chgData name="Davis, James C" userId="84778d94-b1cc-4a48-87ce-749e1d7d6e72" providerId="ADAL" clId="{1D3192F4-448F-674E-AAFE-DF747921934A}" dt="2021-04-26T15:35:27.037" v="19753" actId="20577"/>
          <ac:spMkLst>
            <pc:docMk/>
            <pc:sldMk cId="1464984615" sldId="1569"/>
            <ac:spMk id="4" creationId="{2D8F9E67-C980-BF49-A980-739CD5F5DF4B}"/>
          </ac:spMkLst>
        </pc:spChg>
        <pc:picChg chg="add mod">
          <ac:chgData name="Davis, James C" userId="84778d94-b1cc-4a48-87ce-749e1d7d6e72" providerId="ADAL" clId="{1D3192F4-448F-674E-AAFE-DF747921934A}" dt="2021-04-26T16:21:43.042" v="20243"/>
          <ac:picMkLst>
            <pc:docMk/>
            <pc:sldMk cId="1464984615" sldId="1569"/>
            <ac:picMk id="7" creationId="{9543D87D-31B8-9E40-8D6D-2BB7FC64C9C2}"/>
          </ac:picMkLst>
        </pc:picChg>
        <pc:picChg chg="add mod">
          <ac:chgData name="Davis, James C" userId="84778d94-b1cc-4a48-87ce-749e1d7d6e72" providerId="ADAL" clId="{1D3192F4-448F-674E-AAFE-DF747921934A}" dt="2021-04-26T14:17:38.577" v="17201"/>
          <ac:picMkLst>
            <pc:docMk/>
            <pc:sldMk cId="1464984615" sldId="1569"/>
            <ac:picMk id="29" creationId="{6DE66394-8E8A-9E4C-B4D9-74C3533D51B5}"/>
          </ac:picMkLst>
        </pc:picChg>
      </pc:sldChg>
      <pc:sldChg chg="modSp add del mod modTransition">
        <pc:chgData name="Davis, James C" userId="84778d94-b1cc-4a48-87ce-749e1d7d6e72" providerId="ADAL" clId="{1D3192F4-448F-674E-AAFE-DF747921934A}" dt="2021-04-25T21:23:39.374" v="1567"/>
        <pc:sldMkLst>
          <pc:docMk/>
          <pc:sldMk cId="37771988" sldId="1570"/>
        </pc:sldMkLst>
        <pc:spChg chg="mod">
          <ac:chgData name="Davis, James C" userId="84778d94-b1cc-4a48-87ce-749e1d7d6e72" providerId="ADAL" clId="{1D3192F4-448F-674E-AAFE-DF747921934A}" dt="2021-04-25T21:23:39.374" v="1567"/>
          <ac:spMkLst>
            <pc:docMk/>
            <pc:sldMk cId="37771988" sldId="1570"/>
            <ac:spMk id="4" creationId="{2D8F9E67-C980-BF49-A980-739CD5F5DF4B}"/>
          </ac:spMkLst>
        </pc:spChg>
      </pc:sldChg>
      <pc:sldChg chg="modSp add del mod modTransition">
        <pc:chgData name="Davis, James C" userId="84778d94-b1cc-4a48-87ce-749e1d7d6e72" providerId="ADAL" clId="{1D3192F4-448F-674E-AAFE-DF747921934A}" dt="2021-04-25T21:23:45.012" v="1571"/>
        <pc:sldMkLst>
          <pc:docMk/>
          <pc:sldMk cId="1643382960" sldId="1570"/>
        </pc:sldMkLst>
        <pc:spChg chg="mod">
          <ac:chgData name="Davis, James C" userId="84778d94-b1cc-4a48-87ce-749e1d7d6e72" providerId="ADAL" clId="{1D3192F4-448F-674E-AAFE-DF747921934A}" dt="2021-04-25T21:23:45.012" v="1571"/>
          <ac:spMkLst>
            <pc:docMk/>
            <pc:sldMk cId="1643382960" sldId="1570"/>
            <ac:spMk id="4" creationId="{2D8F9E67-C980-BF49-A980-739CD5F5DF4B}"/>
          </ac:spMkLst>
        </pc:spChg>
      </pc:sldChg>
      <pc:sldChg chg="addSp delSp modSp add mod modTransition delAnim modAnim modNotesTx">
        <pc:chgData name="Davis, James C" userId="84778d94-b1cc-4a48-87ce-749e1d7d6e72" providerId="ADAL" clId="{1D3192F4-448F-674E-AAFE-DF747921934A}" dt="2021-04-26T23:25:36.459" v="23182"/>
        <pc:sldMkLst>
          <pc:docMk/>
          <pc:sldMk cId="3708592826" sldId="1570"/>
        </pc:sldMkLst>
        <pc:spChg chg="mod">
          <ac:chgData name="Davis, James C" userId="84778d94-b1cc-4a48-87ce-749e1d7d6e72" providerId="ADAL" clId="{1D3192F4-448F-674E-AAFE-DF747921934A}" dt="2021-04-26T13:24:25.399" v="16817"/>
          <ac:spMkLst>
            <pc:docMk/>
            <pc:sldMk cId="3708592826" sldId="1570"/>
            <ac:spMk id="96" creationId="{8625E9D1-6EE3-1049-8F77-C3464445361A}"/>
          </ac:spMkLst>
        </pc:spChg>
        <pc:spChg chg="mod">
          <ac:chgData name="Davis, James C" userId="84778d94-b1cc-4a48-87ce-749e1d7d6e72" providerId="ADAL" clId="{1D3192F4-448F-674E-AAFE-DF747921934A}" dt="2021-04-26T13:24:25.399" v="16817"/>
          <ac:spMkLst>
            <pc:docMk/>
            <pc:sldMk cId="3708592826" sldId="1570"/>
            <ac:spMk id="97" creationId="{DBA42DF6-0032-024C-95CA-867A544070B8}"/>
          </ac:spMkLst>
        </pc:spChg>
        <pc:spChg chg="mod">
          <ac:chgData name="Davis, James C" userId="84778d94-b1cc-4a48-87ce-749e1d7d6e72" providerId="ADAL" clId="{1D3192F4-448F-674E-AAFE-DF747921934A}" dt="2021-04-26T13:24:26.299" v="16818"/>
          <ac:spMkLst>
            <pc:docMk/>
            <pc:sldMk cId="3708592826" sldId="1570"/>
            <ac:spMk id="99" creationId="{634F44FB-9C37-C145-BAEF-120E07173A45}"/>
          </ac:spMkLst>
        </pc:spChg>
        <pc:spChg chg="mod">
          <ac:chgData name="Davis, James C" userId="84778d94-b1cc-4a48-87ce-749e1d7d6e72" providerId="ADAL" clId="{1D3192F4-448F-674E-AAFE-DF747921934A}" dt="2021-04-26T13:24:26.299" v="16818"/>
          <ac:spMkLst>
            <pc:docMk/>
            <pc:sldMk cId="3708592826" sldId="1570"/>
            <ac:spMk id="100" creationId="{C5706C92-3B8C-0D47-BABE-267BE6A90A28}"/>
          </ac:spMkLst>
        </pc:spChg>
        <pc:spChg chg="mod">
          <ac:chgData name="Davis, James C" userId="84778d94-b1cc-4a48-87ce-749e1d7d6e72" providerId="ADAL" clId="{1D3192F4-448F-674E-AAFE-DF747921934A}" dt="2021-04-26T13:24:27.378" v="16819"/>
          <ac:spMkLst>
            <pc:docMk/>
            <pc:sldMk cId="3708592826" sldId="1570"/>
            <ac:spMk id="129" creationId="{436E2D3F-8FDF-9348-92BF-CAB20CE85D14}"/>
          </ac:spMkLst>
        </pc:spChg>
        <pc:spChg chg="mod">
          <ac:chgData name="Davis, James C" userId="84778d94-b1cc-4a48-87ce-749e1d7d6e72" providerId="ADAL" clId="{1D3192F4-448F-674E-AAFE-DF747921934A}" dt="2021-04-26T13:24:27.378" v="16819"/>
          <ac:spMkLst>
            <pc:docMk/>
            <pc:sldMk cId="3708592826" sldId="1570"/>
            <ac:spMk id="130" creationId="{64210F3B-64E7-934E-A6C6-3F5972AACED9}"/>
          </ac:spMkLst>
        </pc:spChg>
        <pc:spChg chg="mod">
          <ac:chgData name="Davis, James C" userId="84778d94-b1cc-4a48-87ce-749e1d7d6e72" providerId="ADAL" clId="{1D3192F4-448F-674E-AAFE-DF747921934A}" dt="2021-04-26T13:24:23.313" v="16816" actId="20577"/>
          <ac:spMkLst>
            <pc:docMk/>
            <pc:sldMk cId="3708592826" sldId="1570"/>
            <ac:spMk id="133" creationId="{C5A85141-89A6-2A47-97A3-0E52A2FB7230}"/>
          </ac:spMkLst>
        </pc:spChg>
        <pc:spChg chg="mod">
          <ac:chgData name="Davis, James C" userId="84778d94-b1cc-4a48-87ce-749e1d7d6e72" providerId="ADAL" clId="{1D3192F4-448F-674E-AAFE-DF747921934A}" dt="2021-04-26T13:24:28.673" v="16820"/>
          <ac:spMkLst>
            <pc:docMk/>
            <pc:sldMk cId="3708592826" sldId="1570"/>
            <ac:spMk id="141" creationId="{638E86C7-3D2F-EF42-BAD4-FBC49C332F32}"/>
          </ac:spMkLst>
        </pc:spChg>
        <pc:grpChg chg="mod">
          <ac:chgData name="Davis, James C" userId="84778d94-b1cc-4a48-87ce-749e1d7d6e72" providerId="ADAL" clId="{1D3192F4-448F-674E-AAFE-DF747921934A}" dt="2021-04-26T13:24:25.399" v="16817"/>
          <ac:grpSpMkLst>
            <pc:docMk/>
            <pc:sldMk cId="3708592826" sldId="1570"/>
            <ac:grpSpMk id="95" creationId="{63F84559-0A0C-DC4F-98A0-F433B3EEE25B}"/>
          </ac:grpSpMkLst>
        </pc:grpChg>
        <pc:grpChg chg="mod">
          <ac:chgData name="Davis, James C" userId="84778d94-b1cc-4a48-87ce-749e1d7d6e72" providerId="ADAL" clId="{1D3192F4-448F-674E-AAFE-DF747921934A}" dt="2021-04-26T13:24:26.299" v="16818"/>
          <ac:grpSpMkLst>
            <pc:docMk/>
            <pc:sldMk cId="3708592826" sldId="1570"/>
            <ac:grpSpMk id="98" creationId="{91E3F304-E77C-524F-8AEC-2110CBFD93DB}"/>
          </ac:grpSpMkLst>
        </pc:grpChg>
        <pc:grpChg chg="mod">
          <ac:chgData name="Davis, James C" userId="84778d94-b1cc-4a48-87ce-749e1d7d6e72" providerId="ADAL" clId="{1D3192F4-448F-674E-AAFE-DF747921934A}" dt="2021-04-26T13:24:27.378" v="16819"/>
          <ac:grpSpMkLst>
            <pc:docMk/>
            <pc:sldMk cId="3708592826" sldId="1570"/>
            <ac:grpSpMk id="128" creationId="{904F9021-298C-DE47-9463-BE86214B00A7}"/>
          </ac:grpSpMkLst>
        </pc:grpChg>
        <pc:picChg chg="add del mod">
          <ac:chgData name="Davis, James C" userId="84778d94-b1cc-4a48-87ce-749e1d7d6e72" providerId="ADAL" clId="{1D3192F4-448F-674E-AAFE-DF747921934A}" dt="2021-04-26T16:28:43.036" v="20657" actId="478"/>
          <ac:picMkLst>
            <pc:docMk/>
            <pc:sldMk cId="3708592826" sldId="1570"/>
            <ac:picMk id="3" creationId="{64572FEE-133B-D74E-BC0E-72C43EEEF907}"/>
          </ac:picMkLst>
        </pc:picChg>
        <pc:picChg chg="add del mod">
          <ac:chgData name="Davis, James C" userId="84778d94-b1cc-4a48-87ce-749e1d7d6e72" providerId="ADAL" clId="{1D3192F4-448F-674E-AAFE-DF747921934A}" dt="2021-04-26T21:05:15.170" v="22903"/>
          <ac:picMkLst>
            <pc:docMk/>
            <pc:sldMk cId="3708592826" sldId="1570"/>
            <ac:picMk id="6" creationId="{5CEBDB5C-4EA9-FD4D-B4E6-789AF7542955}"/>
          </ac:picMkLst>
        </pc:picChg>
        <pc:picChg chg="add del mod">
          <ac:chgData name="Davis, James C" userId="84778d94-b1cc-4a48-87ce-749e1d7d6e72" providerId="ADAL" clId="{1D3192F4-448F-674E-AAFE-DF747921934A}" dt="2021-04-26T21:05:37.571" v="22905"/>
          <ac:picMkLst>
            <pc:docMk/>
            <pc:sldMk cId="3708592826" sldId="1570"/>
            <ac:picMk id="8" creationId="{1A3C4A0B-6984-6E48-B7A0-7815D85EA845}"/>
          </ac:picMkLst>
        </pc:picChg>
        <pc:picChg chg="add del mod">
          <ac:chgData name="Davis, James C" userId="84778d94-b1cc-4a48-87ce-749e1d7d6e72" providerId="ADAL" clId="{1D3192F4-448F-674E-AAFE-DF747921934A}" dt="2021-04-26T23:25:36.459" v="23182"/>
          <ac:picMkLst>
            <pc:docMk/>
            <pc:sldMk cId="3708592826" sldId="1570"/>
            <ac:picMk id="9" creationId="{359A2C80-3423-834B-B965-6AEAC1DEB18D}"/>
          </ac:picMkLst>
        </pc:picChg>
        <pc:picChg chg="add mod">
          <ac:chgData name="Davis, James C" userId="84778d94-b1cc-4a48-87ce-749e1d7d6e72" providerId="ADAL" clId="{1D3192F4-448F-674E-AAFE-DF747921934A}" dt="2021-04-26T14:17:29.534" v="17197"/>
          <ac:picMkLst>
            <pc:docMk/>
            <pc:sldMk cId="3708592826" sldId="1570"/>
            <ac:picMk id="58" creationId="{75DF3450-9554-C646-BA59-8034D4D23184}"/>
          </ac:picMkLst>
        </pc:picChg>
      </pc:sldChg>
      <pc:sldChg chg="addSp delSp modSp add mod modTransition delAnim modAnim modNotesTx">
        <pc:chgData name="Davis, James C" userId="84778d94-b1cc-4a48-87ce-749e1d7d6e72" providerId="ADAL" clId="{1D3192F4-448F-674E-AAFE-DF747921934A}" dt="2021-04-26T23:25:36.459" v="23182"/>
        <pc:sldMkLst>
          <pc:docMk/>
          <pc:sldMk cId="1125334008" sldId="1571"/>
        </pc:sldMkLst>
        <pc:spChg chg="add mod">
          <ac:chgData name="Davis, James C" userId="84778d94-b1cc-4a48-87ce-749e1d7d6e72" providerId="ADAL" clId="{1D3192F4-448F-674E-AAFE-DF747921934A}" dt="2021-04-26T13:31:17.891" v="16972" actId="164"/>
          <ac:spMkLst>
            <pc:docMk/>
            <pc:sldMk cId="1125334008" sldId="1571"/>
            <ac:spMk id="2" creationId="{036C513D-0D8A-2F46-9FCA-362C8380F658}"/>
          </ac:spMkLst>
        </pc:spChg>
        <pc:spChg chg="add mod">
          <ac:chgData name="Davis, James C" userId="84778d94-b1cc-4a48-87ce-749e1d7d6e72" providerId="ADAL" clId="{1D3192F4-448F-674E-AAFE-DF747921934A}" dt="2021-04-26T13:31:17.891" v="16972" actId="164"/>
          <ac:spMkLst>
            <pc:docMk/>
            <pc:sldMk cId="1125334008" sldId="1571"/>
            <ac:spMk id="3" creationId="{D6B9B3E3-C2D0-7241-8855-7EC92D316605}"/>
          </ac:spMkLst>
        </pc:spChg>
        <pc:spChg chg="mod">
          <ac:chgData name="Davis, James C" userId="84778d94-b1cc-4a48-87ce-749e1d7d6e72" providerId="ADAL" clId="{1D3192F4-448F-674E-AAFE-DF747921934A}" dt="2021-04-26T15:35:08.804" v="19729" actId="20577"/>
          <ac:spMkLst>
            <pc:docMk/>
            <pc:sldMk cId="1125334008" sldId="1571"/>
            <ac:spMk id="4" creationId="{2D8F9E67-C980-BF49-A980-739CD5F5DF4B}"/>
          </ac:spMkLst>
        </pc:spChg>
        <pc:spChg chg="add del mod">
          <ac:chgData name="Davis, James C" userId="84778d94-b1cc-4a48-87ce-749e1d7d6e72" providerId="ADAL" clId="{1D3192F4-448F-674E-AAFE-DF747921934A}" dt="2021-04-26T13:29:10.626" v="16933" actId="478"/>
          <ac:spMkLst>
            <pc:docMk/>
            <pc:sldMk cId="1125334008" sldId="1571"/>
            <ac:spMk id="5" creationId="{A817B262-1C08-9147-9B1B-992FCD5BED70}"/>
          </ac:spMkLst>
        </pc:spChg>
        <pc:spChg chg="add mod">
          <ac:chgData name="Davis, James C" userId="84778d94-b1cc-4a48-87ce-749e1d7d6e72" providerId="ADAL" clId="{1D3192F4-448F-674E-AAFE-DF747921934A}" dt="2021-04-26T15:29:35.103" v="19431" actId="1076"/>
          <ac:spMkLst>
            <pc:docMk/>
            <pc:sldMk cId="1125334008" sldId="1571"/>
            <ac:spMk id="16" creationId="{A6A3F7EA-2921-C349-9DF7-3F0503A684B1}"/>
          </ac:spMkLst>
        </pc:spChg>
        <pc:spChg chg="mod">
          <ac:chgData name="Davis, James C" userId="84778d94-b1cc-4a48-87ce-749e1d7d6e72" providerId="ADAL" clId="{1D3192F4-448F-674E-AAFE-DF747921934A}" dt="2021-04-26T15:28:31.403" v="19406" actId="1036"/>
          <ac:spMkLst>
            <pc:docMk/>
            <pc:sldMk cId="1125334008" sldId="1571"/>
            <ac:spMk id="23" creationId="{3F2104F5-D7F5-0549-A154-A4BDE26F9947}"/>
          </ac:spMkLst>
        </pc:spChg>
        <pc:spChg chg="mod">
          <ac:chgData name="Davis, James C" userId="84778d94-b1cc-4a48-87ce-749e1d7d6e72" providerId="ADAL" clId="{1D3192F4-448F-674E-AAFE-DF747921934A}" dt="2021-04-26T13:23:49.864" v="16807" actId="6549"/>
          <ac:spMkLst>
            <pc:docMk/>
            <pc:sldMk cId="1125334008" sldId="1571"/>
            <ac:spMk id="25" creationId="{023FE81B-BC5F-B54B-80B7-182DDA4719B4}"/>
          </ac:spMkLst>
        </pc:spChg>
        <pc:spChg chg="mod">
          <ac:chgData name="Davis, James C" userId="84778d94-b1cc-4a48-87ce-749e1d7d6e72" providerId="ADAL" clId="{1D3192F4-448F-674E-AAFE-DF747921934A}" dt="2021-04-26T13:23:50.813" v="16808" actId="114"/>
          <ac:spMkLst>
            <pc:docMk/>
            <pc:sldMk cId="1125334008" sldId="1571"/>
            <ac:spMk id="26" creationId="{36412B63-B94B-FA47-BB53-B4A3FF87A06F}"/>
          </ac:spMkLst>
        </pc:spChg>
        <pc:spChg chg="mod">
          <ac:chgData name="Davis, James C" userId="84778d94-b1cc-4a48-87ce-749e1d7d6e72" providerId="ADAL" clId="{1D3192F4-448F-674E-AAFE-DF747921934A}" dt="2021-04-26T15:27:26.822" v="19340" actId="1035"/>
          <ac:spMkLst>
            <pc:docMk/>
            <pc:sldMk cId="1125334008" sldId="1571"/>
            <ac:spMk id="34" creationId="{19F55DB9-1379-2847-85C6-0AEABE41E696}"/>
          </ac:spMkLst>
        </pc:spChg>
        <pc:spChg chg="mod">
          <ac:chgData name="Davis, James C" userId="84778d94-b1cc-4a48-87ce-749e1d7d6e72" providerId="ADAL" clId="{1D3192F4-448F-674E-AAFE-DF747921934A}" dt="2021-04-26T13:23:55.981" v="16810" actId="20577"/>
          <ac:spMkLst>
            <pc:docMk/>
            <pc:sldMk cId="1125334008" sldId="1571"/>
            <ac:spMk id="38" creationId="{D85DDE36-C4B3-D44F-9DAC-5E8053057D2B}"/>
          </ac:spMkLst>
        </pc:spChg>
        <pc:spChg chg="mod">
          <ac:chgData name="Davis, James C" userId="84778d94-b1cc-4a48-87ce-749e1d7d6e72" providerId="ADAL" clId="{1D3192F4-448F-674E-AAFE-DF747921934A}" dt="2021-04-26T13:23:55.981" v="16810" actId="20577"/>
          <ac:spMkLst>
            <pc:docMk/>
            <pc:sldMk cId="1125334008" sldId="1571"/>
            <ac:spMk id="39" creationId="{C20B4715-86B0-5947-BB00-2B60AA03D38C}"/>
          </ac:spMkLst>
        </pc:spChg>
        <pc:spChg chg="add mod">
          <ac:chgData name="Davis, James C" userId="84778d94-b1cc-4a48-87ce-749e1d7d6e72" providerId="ADAL" clId="{1D3192F4-448F-674E-AAFE-DF747921934A}" dt="2021-04-26T13:31:17.891" v="16972" actId="164"/>
          <ac:spMkLst>
            <pc:docMk/>
            <pc:sldMk cId="1125334008" sldId="1571"/>
            <ac:spMk id="40" creationId="{6B2A4F7F-993E-BF46-A214-C8B98741C033}"/>
          </ac:spMkLst>
        </pc:spChg>
        <pc:spChg chg="add mod">
          <ac:chgData name="Davis, James C" userId="84778d94-b1cc-4a48-87ce-749e1d7d6e72" providerId="ADAL" clId="{1D3192F4-448F-674E-AAFE-DF747921934A}" dt="2021-04-26T13:31:17.891" v="16972" actId="164"/>
          <ac:spMkLst>
            <pc:docMk/>
            <pc:sldMk cId="1125334008" sldId="1571"/>
            <ac:spMk id="43" creationId="{79796DF1-5707-B84F-AD09-28C12217BC09}"/>
          </ac:spMkLst>
        </pc:spChg>
        <pc:spChg chg="mod">
          <ac:chgData name="Davis, James C" userId="84778d94-b1cc-4a48-87ce-749e1d7d6e72" providerId="ADAL" clId="{1D3192F4-448F-674E-AAFE-DF747921934A}" dt="2021-04-26T13:30:19.299" v="16958" actId="571"/>
          <ac:spMkLst>
            <pc:docMk/>
            <pc:sldMk cId="1125334008" sldId="1571"/>
            <ac:spMk id="45" creationId="{EFAE07E1-7492-314A-B989-61D6D5066756}"/>
          </ac:spMkLst>
        </pc:spChg>
        <pc:spChg chg="mod">
          <ac:chgData name="Davis, James C" userId="84778d94-b1cc-4a48-87ce-749e1d7d6e72" providerId="ADAL" clId="{1D3192F4-448F-674E-AAFE-DF747921934A}" dt="2021-04-26T13:30:19.299" v="16958" actId="571"/>
          <ac:spMkLst>
            <pc:docMk/>
            <pc:sldMk cId="1125334008" sldId="1571"/>
            <ac:spMk id="47" creationId="{67B0C870-E521-604A-B78F-F286C755BE46}"/>
          </ac:spMkLst>
        </pc:spChg>
        <pc:spChg chg="add mod">
          <ac:chgData name="Davis, James C" userId="84778d94-b1cc-4a48-87ce-749e1d7d6e72" providerId="ADAL" clId="{1D3192F4-448F-674E-AAFE-DF747921934A}" dt="2021-04-26T15:29:42.967" v="19433" actId="1076"/>
          <ac:spMkLst>
            <pc:docMk/>
            <pc:sldMk cId="1125334008" sldId="1571"/>
            <ac:spMk id="56" creationId="{5FA91781-F92A-4C40-BE2F-F3EE93CBF656}"/>
          </ac:spMkLst>
        </pc:spChg>
        <pc:spChg chg="del mod">
          <ac:chgData name="Davis, James C" userId="84778d94-b1cc-4a48-87ce-749e1d7d6e72" providerId="ADAL" clId="{1D3192F4-448F-674E-AAFE-DF747921934A}" dt="2021-04-26T15:26:53.170" v="19258" actId="478"/>
          <ac:spMkLst>
            <pc:docMk/>
            <pc:sldMk cId="1125334008" sldId="1571"/>
            <ac:spMk id="74" creationId="{E734E3C7-814F-D844-BBF5-0A23CC6DECDE}"/>
          </ac:spMkLst>
        </pc:spChg>
        <pc:spChg chg="del mod">
          <ac:chgData name="Davis, James C" userId="84778d94-b1cc-4a48-87ce-749e1d7d6e72" providerId="ADAL" clId="{1D3192F4-448F-674E-AAFE-DF747921934A}" dt="2021-04-26T15:26:53.170" v="19258" actId="478"/>
          <ac:spMkLst>
            <pc:docMk/>
            <pc:sldMk cId="1125334008" sldId="1571"/>
            <ac:spMk id="75" creationId="{2BFA52A1-4CB1-6048-9464-A97E6BEE6A30}"/>
          </ac:spMkLst>
        </pc:spChg>
        <pc:spChg chg="add del mod">
          <ac:chgData name="Davis, James C" userId="84778d94-b1cc-4a48-87ce-749e1d7d6e72" providerId="ADAL" clId="{1D3192F4-448F-674E-AAFE-DF747921934A}" dt="2021-04-26T12:39:17.548" v="16408" actId="20577"/>
          <ac:spMkLst>
            <pc:docMk/>
            <pc:sldMk cId="1125334008" sldId="1571"/>
            <ac:spMk id="80" creationId="{DD208EE2-50CC-884E-AAAF-36F3807CE34C}"/>
          </ac:spMkLst>
        </pc:spChg>
        <pc:grpChg chg="add del mod">
          <ac:chgData name="Davis, James C" userId="84778d94-b1cc-4a48-87ce-749e1d7d6e72" providerId="ADAL" clId="{1D3192F4-448F-674E-AAFE-DF747921934A}" dt="2021-04-26T15:26:46.470" v="19256" actId="478"/>
          <ac:grpSpMkLst>
            <pc:docMk/>
            <pc:sldMk cId="1125334008" sldId="1571"/>
            <ac:grpSpMk id="6" creationId="{E93E4E58-2EAA-0749-8349-F398BCF5F500}"/>
          </ac:grpSpMkLst>
        </pc:grpChg>
        <pc:grpChg chg="mod">
          <ac:chgData name="Davis, James C" userId="84778d94-b1cc-4a48-87ce-749e1d7d6e72" providerId="ADAL" clId="{1D3192F4-448F-674E-AAFE-DF747921934A}" dt="2021-04-26T13:31:17.891" v="16972" actId="164"/>
          <ac:grpSpMkLst>
            <pc:docMk/>
            <pc:sldMk cId="1125334008" sldId="1571"/>
            <ac:grpSpMk id="18" creationId="{6B66DC96-A276-864F-AD32-0B037BEDDF08}"/>
          </ac:grpSpMkLst>
        </pc:grpChg>
        <pc:grpChg chg="mod">
          <ac:chgData name="Davis, James C" userId="84778d94-b1cc-4a48-87ce-749e1d7d6e72" providerId="ADAL" clId="{1D3192F4-448F-674E-AAFE-DF747921934A}" dt="2021-04-26T15:31:37.756" v="19460" actId="1036"/>
          <ac:grpSpMkLst>
            <pc:docMk/>
            <pc:sldMk cId="1125334008" sldId="1571"/>
            <ac:grpSpMk id="24" creationId="{62B5410E-C248-3741-A796-DB4359986BF6}"/>
          </ac:grpSpMkLst>
        </pc:grpChg>
        <pc:grpChg chg="mod">
          <ac:chgData name="Davis, James C" userId="84778d94-b1cc-4a48-87ce-749e1d7d6e72" providerId="ADAL" clId="{1D3192F4-448F-674E-AAFE-DF747921934A}" dt="2021-04-26T15:31:46.149" v="19464" actId="1035"/>
          <ac:grpSpMkLst>
            <pc:docMk/>
            <pc:sldMk cId="1125334008" sldId="1571"/>
            <ac:grpSpMk id="37" creationId="{680B356D-7E03-4543-9E1D-3D30D90DF630}"/>
          </ac:grpSpMkLst>
        </pc:grpChg>
        <pc:grpChg chg="add mod">
          <ac:chgData name="Davis, James C" userId="84778d94-b1cc-4a48-87ce-749e1d7d6e72" providerId="ADAL" clId="{1D3192F4-448F-674E-AAFE-DF747921934A}" dt="2021-04-26T13:30:19.299" v="16958" actId="571"/>
          <ac:grpSpMkLst>
            <pc:docMk/>
            <pc:sldMk cId="1125334008" sldId="1571"/>
            <ac:grpSpMk id="44" creationId="{46864142-A33B-E446-8914-C0F3CA9B71B7}"/>
          </ac:grpSpMkLst>
        </pc:grpChg>
        <pc:grpChg chg="del mod">
          <ac:chgData name="Davis, James C" userId="84778d94-b1cc-4a48-87ce-749e1d7d6e72" providerId="ADAL" clId="{1D3192F4-448F-674E-AAFE-DF747921934A}" dt="2021-04-26T15:26:50.284" v="19257" actId="478"/>
          <ac:grpSpMkLst>
            <pc:docMk/>
            <pc:sldMk cId="1125334008" sldId="1571"/>
            <ac:grpSpMk id="76" creationId="{6449360C-9512-FA47-A0D5-4C29B11072B8}"/>
          </ac:grpSpMkLst>
        </pc:grpChg>
        <pc:grpChg chg="del mod">
          <ac:chgData name="Davis, James C" userId="84778d94-b1cc-4a48-87ce-749e1d7d6e72" providerId="ADAL" clId="{1D3192F4-448F-674E-AAFE-DF747921934A}" dt="2021-04-26T15:26:50.284" v="19257" actId="478"/>
          <ac:grpSpMkLst>
            <pc:docMk/>
            <pc:sldMk cId="1125334008" sldId="1571"/>
            <ac:grpSpMk id="86" creationId="{78EC89B8-36DF-9442-92A7-5687DB8807BF}"/>
          </ac:grpSpMkLst>
        </pc:grpChg>
        <pc:grpChg chg="del mod">
          <ac:chgData name="Davis, James C" userId="84778d94-b1cc-4a48-87ce-749e1d7d6e72" providerId="ADAL" clId="{1D3192F4-448F-674E-AAFE-DF747921934A}" dt="2021-04-26T15:26:50.284" v="19257" actId="478"/>
          <ac:grpSpMkLst>
            <pc:docMk/>
            <pc:sldMk cId="1125334008" sldId="1571"/>
            <ac:grpSpMk id="95" creationId="{9C2BA603-CCB3-8C4E-A9AB-496FA1AB5419}"/>
          </ac:grpSpMkLst>
        </pc:grpChg>
        <pc:picChg chg="add mod">
          <ac:chgData name="Davis, James C" userId="84778d94-b1cc-4a48-87ce-749e1d7d6e72" providerId="ADAL" clId="{1D3192F4-448F-674E-AAFE-DF747921934A}" dt="2021-04-26T15:29:32.549" v="19430" actId="14100"/>
          <ac:picMkLst>
            <pc:docMk/>
            <pc:sldMk cId="1125334008" sldId="1571"/>
            <ac:picMk id="13" creationId="{AD679DE0-A7E7-CB45-9664-E8FEC8AFB7B2}"/>
          </ac:picMkLst>
        </pc:picChg>
        <pc:picChg chg="add mod">
          <ac:chgData name="Davis, James C" userId="84778d94-b1cc-4a48-87ce-749e1d7d6e72" providerId="ADAL" clId="{1D3192F4-448F-674E-AAFE-DF747921934A}" dt="2021-04-26T15:29:40.640" v="19432" actId="1076"/>
          <ac:picMkLst>
            <pc:docMk/>
            <pc:sldMk cId="1125334008" sldId="1571"/>
            <ac:picMk id="17" creationId="{C2DD8136-19DF-9445-8ABE-017692773AAC}"/>
          </ac:picMkLst>
        </pc:picChg>
        <pc:picChg chg="add del mod">
          <ac:chgData name="Davis, James C" userId="84778d94-b1cc-4a48-87ce-749e1d7d6e72" providerId="ADAL" clId="{1D3192F4-448F-674E-AAFE-DF747921934A}" dt="2021-04-26T16:28:47.252" v="20658" actId="478"/>
          <ac:picMkLst>
            <pc:docMk/>
            <pc:sldMk cId="1125334008" sldId="1571"/>
            <ac:picMk id="22" creationId="{30944DDE-EF16-6540-B839-84EAA15A4E2F}"/>
          </ac:picMkLst>
        </pc:picChg>
        <pc:picChg chg="add del mod">
          <ac:chgData name="Davis, James C" userId="84778d94-b1cc-4a48-87ce-749e1d7d6e72" providerId="ADAL" clId="{1D3192F4-448F-674E-AAFE-DF747921934A}" dt="2021-04-26T21:11:12.592" v="22908"/>
          <ac:picMkLst>
            <pc:docMk/>
            <pc:sldMk cId="1125334008" sldId="1571"/>
            <ac:picMk id="28" creationId="{E49B11B5-75E2-E742-A21B-ECAF1BCA23E0}"/>
          </ac:picMkLst>
        </pc:picChg>
        <pc:picChg chg="add del mod">
          <ac:chgData name="Davis, James C" userId="84778d94-b1cc-4a48-87ce-749e1d7d6e72" providerId="ADAL" clId="{1D3192F4-448F-674E-AAFE-DF747921934A}" dt="2021-04-26T21:14:52.963" v="23145"/>
          <ac:picMkLst>
            <pc:docMk/>
            <pc:sldMk cId="1125334008" sldId="1571"/>
            <ac:picMk id="29" creationId="{14E4F0ED-241E-CA4C-B552-90A4C379360B}"/>
          </ac:picMkLst>
        </pc:picChg>
        <pc:picChg chg="add del mod">
          <ac:chgData name="Davis, James C" userId="84778d94-b1cc-4a48-87ce-749e1d7d6e72" providerId="ADAL" clId="{1D3192F4-448F-674E-AAFE-DF747921934A}" dt="2021-04-26T23:25:36.459" v="23182"/>
          <ac:picMkLst>
            <pc:docMk/>
            <pc:sldMk cId="1125334008" sldId="1571"/>
            <ac:picMk id="30" creationId="{3B208FB8-1BAA-BD42-8243-B07DAFB4B800}"/>
          </ac:picMkLst>
        </pc:picChg>
        <pc:picChg chg="mod">
          <ac:chgData name="Davis, James C" userId="84778d94-b1cc-4a48-87ce-749e1d7d6e72" providerId="ADAL" clId="{1D3192F4-448F-674E-AAFE-DF747921934A}" dt="2021-04-26T13:30:19.299" v="16958" actId="571"/>
          <ac:picMkLst>
            <pc:docMk/>
            <pc:sldMk cId="1125334008" sldId="1571"/>
            <ac:picMk id="46" creationId="{195DC15D-CFBD-894A-B458-BB93A024B406}"/>
          </ac:picMkLst>
        </pc:picChg>
        <pc:picChg chg="add mod">
          <ac:chgData name="Davis, James C" userId="84778d94-b1cc-4a48-87ce-749e1d7d6e72" providerId="ADAL" clId="{1D3192F4-448F-674E-AAFE-DF747921934A}" dt="2021-04-26T14:17:32.434" v="17198"/>
          <ac:picMkLst>
            <pc:docMk/>
            <pc:sldMk cId="1125334008" sldId="1571"/>
            <ac:picMk id="48" creationId="{936D25EE-C239-4A4C-82E9-46BA7B118F67}"/>
          </ac:picMkLst>
        </pc:picChg>
        <pc:picChg chg="del mod">
          <ac:chgData name="Davis, James C" userId="84778d94-b1cc-4a48-87ce-749e1d7d6e72" providerId="ADAL" clId="{1D3192F4-448F-674E-AAFE-DF747921934A}" dt="2021-04-26T15:26:50.284" v="19257" actId="478"/>
          <ac:picMkLst>
            <pc:docMk/>
            <pc:sldMk cId="1125334008" sldId="1571"/>
            <ac:picMk id="65" creationId="{6B7A8736-5CB2-AA4E-AA8D-2FBD8C3AC88A}"/>
          </ac:picMkLst>
        </pc:picChg>
        <pc:cxnChg chg="mod">
          <ac:chgData name="Davis, James C" userId="84778d94-b1cc-4a48-87ce-749e1d7d6e72" providerId="ADAL" clId="{1D3192F4-448F-674E-AAFE-DF747921934A}" dt="2021-04-26T15:28:31.403" v="19406" actId="1036"/>
          <ac:cxnSpMkLst>
            <pc:docMk/>
            <pc:sldMk cId="1125334008" sldId="1571"/>
            <ac:cxnSpMk id="27" creationId="{8ED3BF64-648B-B348-932F-5F77CD5AAA3D}"/>
          </ac:cxnSpMkLst>
        </pc:cxnChg>
        <pc:cxnChg chg="mod">
          <ac:chgData name="Davis, James C" userId="84778d94-b1cc-4a48-87ce-749e1d7d6e72" providerId="ADAL" clId="{1D3192F4-448F-674E-AAFE-DF747921934A}" dt="2021-04-26T15:28:31.403" v="19406" actId="1036"/>
          <ac:cxnSpMkLst>
            <pc:docMk/>
            <pc:sldMk cId="1125334008" sldId="1571"/>
            <ac:cxnSpMk id="31" creationId="{7282F1ED-D217-2445-A534-E1C6737F09A9}"/>
          </ac:cxnSpMkLst>
        </pc:cxnChg>
        <pc:cxnChg chg="mod">
          <ac:chgData name="Davis, James C" userId="84778d94-b1cc-4a48-87ce-749e1d7d6e72" providerId="ADAL" clId="{1D3192F4-448F-674E-AAFE-DF747921934A}" dt="2021-04-26T15:27:26.822" v="19340" actId="1035"/>
          <ac:cxnSpMkLst>
            <pc:docMk/>
            <pc:sldMk cId="1125334008" sldId="1571"/>
            <ac:cxnSpMk id="41" creationId="{BE3F9996-F3F9-334E-8300-A9A77EFF4496}"/>
          </ac:cxnSpMkLst>
        </pc:cxnChg>
        <pc:cxnChg chg="mod">
          <ac:chgData name="Davis, James C" userId="84778d94-b1cc-4a48-87ce-749e1d7d6e72" providerId="ADAL" clId="{1D3192F4-448F-674E-AAFE-DF747921934A}" dt="2021-04-26T15:27:26.822" v="19340" actId="1035"/>
          <ac:cxnSpMkLst>
            <pc:docMk/>
            <pc:sldMk cId="1125334008" sldId="1571"/>
            <ac:cxnSpMk id="42" creationId="{3D3D9D31-DCBA-E041-A1E1-433D99425FF6}"/>
          </ac:cxnSpMkLst>
        </pc:cxnChg>
        <pc:cxnChg chg="mod">
          <ac:chgData name="Davis, James C" userId="84778d94-b1cc-4a48-87ce-749e1d7d6e72" providerId="ADAL" clId="{1D3192F4-448F-674E-AAFE-DF747921934A}" dt="2021-04-26T15:26:50.284" v="19257" actId="478"/>
          <ac:cxnSpMkLst>
            <pc:docMk/>
            <pc:sldMk cId="1125334008" sldId="1571"/>
            <ac:cxnSpMk id="81" creationId="{ACC1269F-8227-5946-849D-DA1F7FE90FCB}"/>
          </ac:cxnSpMkLst>
        </pc:cxnChg>
        <pc:cxnChg chg="mod">
          <ac:chgData name="Davis, James C" userId="84778d94-b1cc-4a48-87ce-749e1d7d6e72" providerId="ADAL" clId="{1D3192F4-448F-674E-AAFE-DF747921934A}" dt="2021-04-26T15:26:50.284" v="19257" actId="478"/>
          <ac:cxnSpMkLst>
            <pc:docMk/>
            <pc:sldMk cId="1125334008" sldId="1571"/>
            <ac:cxnSpMk id="89" creationId="{4A7DC422-70A4-C340-8741-24C1E5304F06}"/>
          </ac:cxnSpMkLst>
        </pc:cxnChg>
        <pc:cxnChg chg="mod">
          <ac:chgData name="Davis, James C" userId="84778d94-b1cc-4a48-87ce-749e1d7d6e72" providerId="ADAL" clId="{1D3192F4-448F-674E-AAFE-DF747921934A}" dt="2021-04-26T15:26:50.284" v="19257" actId="478"/>
          <ac:cxnSpMkLst>
            <pc:docMk/>
            <pc:sldMk cId="1125334008" sldId="1571"/>
            <ac:cxnSpMk id="92" creationId="{4075253B-FC1F-1944-B045-77E125987857}"/>
          </ac:cxnSpMkLst>
        </pc:cxnChg>
      </pc:sldChg>
      <pc:sldChg chg="modSp add del mod modTransition">
        <pc:chgData name="Davis, James C" userId="84778d94-b1cc-4a48-87ce-749e1d7d6e72" providerId="ADAL" clId="{1D3192F4-448F-674E-AAFE-DF747921934A}" dt="2021-04-25T21:24:06.947" v="1579"/>
        <pc:sldMkLst>
          <pc:docMk/>
          <pc:sldMk cId="1813694567" sldId="1571"/>
        </pc:sldMkLst>
        <pc:spChg chg="mod">
          <ac:chgData name="Davis, James C" userId="84778d94-b1cc-4a48-87ce-749e1d7d6e72" providerId="ADAL" clId="{1D3192F4-448F-674E-AAFE-DF747921934A}" dt="2021-04-25T21:24:06.947" v="1579"/>
          <ac:spMkLst>
            <pc:docMk/>
            <pc:sldMk cId="1813694567" sldId="1571"/>
            <ac:spMk id="4" creationId="{2D8F9E67-C980-BF49-A980-739CD5F5DF4B}"/>
          </ac:spMkLst>
        </pc:spChg>
      </pc:sldChg>
      <pc:sldChg chg="modSp add del mod modTransition">
        <pc:chgData name="Davis, James C" userId="84778d94-b1cc-4a48-87ce-749e1d7d6e72" providerId="ADAL" clId="{1D3192F4-448F-674E-AAFE-DF747921934A}" dt="2021-04-25T21:29:09.586" v="1604"/>
        <pc:sldMkLst>
          <pc:docMk/>
          <pc:sldMk cId="194279852" sldId="1572"/>
        </pc:sldMkLst>
        <pc:spChg chg="mod">
          <ac:chgData name="Davis, James C" userId="84778d94-b1cc-4a48-87ce-749e1d7d6e72" providerId="ADAL" clId="{1D3192F4-448F-674E-AAFE-DF747921934A}" dt="2021-04-25T21:29:09.586" v="1604"/>
          <ac:spMkLst>
            <pc:docMk/>
            <pc:sldMk cId="194279852" sldId="1572"/>
            <ac:spMk id="3" creationId="{00000000-0000-0000-0000-000000000000}"/>
          </ac:spMkLst>
        </pc:spChg>
      </pc:sldChg>
      <pc:sldChg chg="modSp add mod modTransition">
        <pc:chgData name="Davis, James C" userId="84778d94-b1cc-4a48-87ce-749e1d7d6e72" providerId="ADAL" clId="{1D3192F4-448F-674E-AAFE-DF747921934A}" dt="2021-04-26T23:25:33.825" v="23181"/>
        <pc:sldMkLst>
          <pc:docMk/>
          <pc:sldMk cId="1041194343" sldId="1572"/>
        </pc:sldMkLst>
        <pc:spChg chg="mod">
          <ac:chgData name="Davis, James C" userId="84778d94-b1cc-4a48-87ce-749e1d7d6e72" providerId="ADAL" clId="{1D3192F4-448F-674E-AAFE-DF747921934A}" dt="2021-04-26T14:45:35.386" v="17749" actId="27636"/>
          <ac:spMkLst>
            <pc:docMk/>
            <pc:sldMk cId="1041194343" sldId="1572"/>
            <ac:spMk id="3" creationId="{00000000-0000-0000-0000-000000000000}"/>
          </ac:spMkLst>
        </pc:spChg>
      </pc:sldChg>
      <pc:sldChg chg="addSp delSp modSp add del mod addAnim delAnim modAnim modNotesTx">
        <pc:chgData name="Davis, James C" userId="84778d94-b1cc-4a48-87ce-749e1d7d6e72" providerId="ADAL" clId="{1D3192F4-448F-674E-AAFE-DF747921934A}" dt="2021-04-26T14:45:31.977" v="17747" actId="2696"/>
        <pc:sldMkLst>
          <pc:docMk/>
          <pc:sldMk cId="2302438493" sldId="1572"/>
        </pc:sldMkLst>
        <pc:spChg chg="mod">
          <ac:chgData name="Davis, James C" userId="84778d94-b1cc-4a48-87ce-749e1d7d6e72" providerId="ADAL" clId="{1D3192F4-448F-674E-AAFE-DF747921934A}" dt="2021-04-25T21:31:08.686" v="1714" actId="20577"/>
          <ac:spMkLst>
            <pc:docMk/>
            <pc:sldMk cId="2302438493" sldId="1572"/>
            <ac:spMk id="3" creationId="{00000000-0000-0000-0000-000000000000}"/>
          </ac:spMkLst>
        </pc:spChg>
        <pc:spChg chg="add del">
          <ac:chgData name="Davis, James C" userId="84778d94-b1cc-4a48-87ce-749e1d7d6e72" providerId="ADAL" clId="{1D3192F4-448F-674E-AAFE-DF747921934A}" dt="2021-04-25T21:29:51.406" v="1650" actId="478"/>
          <ac:spMkLst>
            <pc:docMk/>
            <pc:sldMk cId="2302438493" sldId="1572"/>
            <ac:spMk id="21" creationId="{F2AA32A7-F057-E04E-B7B0-9D694E819A28}"/>
          </ac:spMkLst>
        </pc:spChg>
        <pc:spChg chg="mod">
          <ac:chgData name="Davis, James C" userId="84778d94-b1cc-4a48-87ce-749e1d7d6e72" providerId="ADAL" clId="{1D3192F4-448F-674E-AAFE-DF747921934A}" dt="2021-04-25T21:30:37.138" v="1662" actId="1076"/>
          <ac:spMkLst>
            <pc:docMk/>
            <pc:sldMk cId="2302438493" sldId="1572"/>
            <ac:spMk id="24" creationId="{12F2DAB4-7E37-1E41-BBB6-7A6759E3DF8F}"/>
          </ac:spMkLst>
        </pc:spChg>
        <pc:spChg chg="add mod">
          <ac:chgData name="Davis, James C" userId="84778d94-b1cc-4a48-87ce-749e1d7d6e72" providerId="ADAL" clId="{1D3192F4-448F-674E-AAFE-DF747921934A}" dt="2021-04-26T12:38:56.057" v="16395" actId="255"/>
          <ac:spMkLst>
            <pc:docMk/>
            <pc:sldMk cId="2302438493" sldId="1572"/>
            <ac:spMk id="41" creationId="{C8483DB1-C428-CE44-9F9E-A1A0774E118F}"/>
          </ac:spMkLst>
        </pc:spChg>
        <pc:grpChg chg="add del">
          <ac:chgData name="Davis, James C" userId="84778d94-b1cc-4a48-87ce-749e1d7d6e72" providerId="ADAL" clId="{1D3192F4-448F-674E-AAFE-DF747921934A}" dt="2021-04-25T21:29:50.897" v="1649" actId="478"/>
          <ac:grpSpMkLst>
            <pc:docMk/>
            <pc:sldMk cId="2302438493" sldId="1572"/>
            <ac:grpSpMk id="106" creationId="{375AC8CB-8C8B-B647-9522-F1AA7677E1B1}"/>
          </ac:grpSpMkLst>
        </pc:grpChg>
        <pc:grpChg chg="add del">
          <ac:chgData name="Davis, James C" userId="84778d94-b1cc-4a48-87ce-749e1d7d6e72" providerId="ADAL" clId="{1D3192F4-448F-674E-AAFE-DF747921934A}" dt="2021-04-25T21:29:49.041" v="1645" actId="478"/>
          <ac:grpSpMkLst>
            <pc:docMk/>
            <pc:sldMk cId="2302438493" sldId="1572"/>
            <ac:grpSpMk id="116" creationId="{5B215EA3-76F3-4E40-A4D1-4CFA1F7F8EEF}"/>
          </ac:grpSpMkLst>
        </pc:grpChg>
        <pc:grpChg chg="add del mod">
          <ac:chgData name="Davis, James C" userId="84778d94-b1cc-4a48-87ce-749e1d7d6e72" providerId="ADAL" clId="{1D3192F4-448F-674E-AAFE-DF747921934A}" dt="2021-04-25T21:29:49.814" v="1647" actId="1076"/>
          <ac:grpSpMkLst>
            <pc:docMk/>
            <pc:sldMk cId="2302438493" sldId="1572"/>
            <ac:grpSpMk id="128" creationId="{114F1483-C31B-744F-82EA-85B865EDBA58}"/>
          </ac:grpSpMkLst>
        </pc:grpChg>
        <pc:cxnChg chg="mod">
          <ac:chgData name="Davis, James C" userId="84778d94-b1cc-4a48-87ce-749e1d7d6e72" providerId="ADAL" clId="{1D3192F4-448F-674E-AAFE-DF747921934A}" dt="2021-04-25T21:29:51.406" v="1650" actId="478"/>
          <ac:cxnSpMkLst>
            <pc:docMk/>
            <pc:sldMk cId="2302438493" sldId="1572"/>
            <ac:cxnSpMk id="64" creationId="{E2DDCF91-A20F-2048-A7BF-033EE1A91A97}"/>
          </ac:cxnSpMkLst>
        </pc:cxnChg>
        <pc:cxnChg chg="mod">
          <ac:chgData name="Davis, James C" userId="84778d94-b1cc-4a48-87ce-749e1d7d6e72" providerId="ADAL" clId="{1D3192F4-448F-674E-AAFE-DF747921934A}" dt="2021-04-25T21:29:51.406" v="1650" actId="478"/>
          <ac:cxnSpMkLst>
            <pc:docMk/>
            <pc:sldMk cId="2302438493" sldId="1572"/>
            <ac:cxnSpMk id="65" creationId="{89C4DA17-4E6C-3C4D-96A8-FB5B29B605D6}"/>
          </ac:cxnSpMkLst>
        </pc:cxnChg>
        <pc:cxnChg chg="mod">
          <ac:chgData name="Davis, James C" userId="84778d94-b1cc-4a48-87ce-749e1d7d6e72" providerId="ADAL" clId="{1D3192F4-448F-674E-AAFE-DF747921934A}" dt="2021-04-25T21:30:37.138" v="1662" actId="1076"/>
          <ac:cxnSpMkLst>
            <pc:docMk/>
            <pc:sldMk cId="2302438493" sldId="1572"/>
            <ac:cxnSpMk id="81" creationId="{6ED115FE-3BE6-ED48-A6A7-F4883085E210}"/>
          </ac:cxnSpMkLst>
        </pc:cxnChg>
        <pc:cxnChg chg="mod">
          <ac:chgData name="Davis, James C" userId="84778d94-b1cc-4a48-87ce-749e1d7d6e72" providerId="ADAL" clId="{1D3192F4-448F-674E-AAFE-DF747921934A}" dt="2021-04-25T21:30:40.680" v="1663" actId="14100"/>
          <ac:cxnSpMkLst>
            <pc:docMk/>
            <pc:sldMk cId="2302438493" sldId="1572"/>
            <ac:cxnSpMk id="84" creationId="{F0F1EE33-C218-B742-8807-B0B010B3ADDC}"/>
          </ac:cxnSpMkLst>
        </pc:cxnChg>
        <pc:cxnChg chg="mod">
          <ac:chgData name="Davis, James C" userId="84778d94-b1cc-4a48-87ce-749e1d7d6e72" providerId="ADAL" clId="{1D3192F4-448F-674E-AAFE-DF747921934A}" dt="2021-04-25T21:29:49.041" v="1645" actId="478"/>
          <ac:cxnSpMkLst>
            <pc:docMk/>
            <pc:sldMk cId="2302438493" sldId="1572"/>
            <ac:cxnSpMk id="97" creationId="{E62B6A3C-B9AE-2F42-ADB3-8DD2F66C4BCB}"/>
          </ac:cxnSpMkLst>
        </pc:cxnChg>
        <pc:cxnChg chg="mod">
          <ac:chgData name="Davis, James C" userId="84778d94-b1cc-4a48-87ce-749e1d7d6e72" providerId="ADAL" clId="{1D3192F4-448F-674E-AAFE-DF747921934A}" dt="2021-04-25T21:29:49.041" v="1645" actId="478"/>
          <ac:cxnSpMkLst>
            <pc:docMk/>
            <pc:sldMk cId="2302438493" sldId="1572"/>
            <ac:cxnSpMk id="101" creationId="{66715E3B-015C-564C-A70E-9056F8E84732}"/>
          </ac:cxnSpMkLst>
        </pc:cxnChg>
      </pc:sldChg>
      <pc:sldChg chg="add del">
        <pc:chgData name="Davis, James C" userId="84778d94-b1cc-4a48-87ce-749e1d7d6e72" providerId="ADAL" clId="{1D3192F4-448F-674E-AAFE-DF747921934A}" dt="2021-04-25T21:37:57.978" v="1817" actId="2696"/>
        <pc:sldMkLst>
          <pc:docMk/>
          <pc:sldMk cId="858701307" sldId="1573"/>
        </pc:sldMkLst>
      </pc:sldChg>
      <pc:sldChg chg="modSp add del mod modTransition">
        <pc:chgData name="Davis, James C" userId="84778d94-b1cc-4a48-87ce-749e1d7d6e72" providerId="ADAL" clId="{1D3192F4-448F-674E-AAFE-DF747921934A}" dt="2021-04-25T21:37:41.989" v="1815"/>
        <pc:sldMkLst>
          <pc:docMk/>
          <pc:sldMk cId="1561998530" sldId="1573"/>
        </pc:sldMkLst>
        <pc:spChg chg="mod">
          <ac:chgData name="Davis, James C" userId="84778d94-b1cc-4a48-87ce-749e1d7d6e72" providerId="ADAL" clId="{1D3192F4-448F-674E-AAFE-DF747921934A}" dt="2021-04-25T21:37:41.989" v="1815"/>
          <ac:spMkLst>
            <pc:docMk/>
            <pc:sldMk cId="1561998530" sldId="1573"/>
            <ac:spMk id="3" creationId="{379745E0-8160-4B4B-833A-8FC82858C41C}"/>
          </ac:spMkLst>
        </pc:spChg>
      </pc:sldChg>
      <pc:sldChg chg="addSp delSp modSp add del mod modTransition addAnim delAnim modAnim modNotesTx">
        <pc:chgData name="Davis, James C" userId="84778d94-b1cc-4a48-87ce-749e1d7d6e72" providerId="ADAL" clId="{1D3192F4-448F-674E-AAFE-DF747921934A}" dt="2021-04-26T23:25:36.459" v="23182"/>
        <pc:sldMkLst>
          <pc:docMk/>
          <pc:sldMk cId="4056747174" sldId="1573"/>
        </pc:sldMkLst>
        <pc:spChg chg="mod">
          <ac:chgData name="Davis, James C" userId="84778d94-b1cc-4a48-87ce-749e1d7d6e72" providerId="ADAL" clId="{1D3192F4-448F-674E-AAFE-DF747921934A}" dt="2021-04-26T14:41:01.532" v="17323" actId="6549"/>
          <ac:spMkLst>
            <pc:docMk/>
            <pc:sldMk cId="4056747174" sldId="1573"/>
            <ac:spMk id="2" creationId="{00000000-0000-0000-0000-000000000000}"/>
          </ac:spMkLst>
        </pc:spChg>
        <pc:spChg chg="mod">
          <ac:chgData name="Davis, James C" userId="84778d94-b1cc-4a48-87ce-749e1d7d6e72" providerId="ADAL" clId="{1D3192F4-448F-674E-AAFE-DF747921934A}" dt="2021-04-25T21:40:03.648" v="1831" actId="5793"/>
          <ac:spMkLst>
            <pc:docMk/>
            <pc:sldMk cId="4056747174" sldId="1573"/>
            <ac:spMk id="3" creationId="{00000000-0000-0000-0000-000000000000}"/>
          </ac:spMkLst>
        </pc:spChg>
        <pc:spChg chg="mod">
          <ac:chgData name="Davis, James C" userId="84778d94-b1cc-4a48-87ce-749e1d7d6e72" providerId="ADAL" clId="{1D3192F4-448F-674E-AAFE-DF747921934A}" dt="2021-04-26T12:38:25.781" v="16383" actId="1076"/>
          <ac:spMkLst>
            <pc:docMk/>
            <pc:sldMk cId="4056747174" sldId="1573"/>
            <ac:spMk id="16" creationId="{D5F8E4C3-47E9-4B4C-9AAA-464747C44CA7}"/>
          </ac:spMkLst>
        </pc:spChg>
        <pc:spChg chg="mod">
          <ac:chgData name="Davis, James C" userId="84778d94-b1cc-4a48-87ce-749e1d7d6e72" providerId="ADAL" clId="{1D3192F4-448F-674E-AAFE-DF747921934A}" dt="2021-04-26T14:41:15.073" v="17336" actId="20577"/>
          <ac:spMkLst>
            <pc:docMk/>
            <pc:sldMk cId="4056747174" sldId="1573"/>
            <ac:spMk id="22" creationId="{00000000-0000-0000-0000-000000000000}"/>
          </ac:spMkLst>
        </pc:spChg>
        <pc:picChg chg="add del mod">
          <ac:chgData name="Davis, James C" userId="84778d94-b1cc-4a48-87ce-749e1d7d6e72" providerId="ADAL" clId="{1D3192F4-448F-674E-AAFE-DF747921934A}" dt="2021-04-26T15:26:30.177" v="19254" actId="478"/>
          <ac:picMkLst>
            <pc:docMk/>
            <pc:sldMk cId="4056747174" sldId="1573"/>
            <ac:picMk id="8" creationId="{48E78A1C-677D-BC46-A3E2-9FD5F5481CA0}"/>
          </ac:picMkLst>
        </pc:picChg>
        <pc:picChg chg="add del mod">
          <ac:chgData name="Davis, James C" userId="84778d94-b1cc-4a48-87ce-749e1d7d6e72" providerId="ADAL" clId="{1D3192F4-448F-674E-AAFE-DF747921934A}" dt="2021-04-26T17:16:11.467" v="22018"/>
          <ac:picMkLst>
            <pc:docMk/>
            <pc:sldMk cId="4056747174" sldId="1573"/>
            <ac:picMk id="10" creationId="{84D73036-48FB-BF46-9580-800DAFA6A59E}"/>
          </ac:picMkLst>
        </pc:picChg>
        <pc:picChg chg="del">
          <ac:chgData name="Davis, James C" userId="84778d94-b1cc-4a48-87ce-749e1d7d6e72" providerId="ADAL" clId="{1D3192F4-448F-674E-AAFE-DF747921934A}" dt="2021-04-26T15:11:39.172" v="18297" actId="478"/>
          <ac:picMkLst>
            <pc:docMk/>
            <pc:sldMk cId="4056747174" sldId="1573"/>
            <ac:picMk id="11" creationId="{5D0B3A9A-90E8-F741-96C3-25F94701D9D7}"/>
          </ac:picMkLst>
        </pc:picChg>
        <pc:picChg chg="add del mod">
          <ac:chgData name="Davis, James C" userId="84778d94-b1cc-4a48-87ce-749e1d7d6e72" providerId="ADAL" clId="{1D3192F4-448F-674E-AAFE-DF747921934A}" dt="2021-04-26T23:25:36.459" v="23182"/>
          <ac:picMkLst>
            <pc:docMk/>
            <pc:sldMk cId="4056747174" sldId="1573"/>
            <ac:picMk id="14" creationId="{5166C1EB-0F8F-0049-B556-1D18A0304202}"/>
          </ac:picMkLst>
        </pc:picChg>
        <pc:cxnChg chg="del mod">
          <ac:chgData name="Davis, James C" userId="84778d94-b1cc-4a48-87ce-749e1d7d6e72" providerId="ADAL" clId="{1D3192F4-448F-674E-AAFE-DF747921934A}" dt="2021-04-26T14:41:02.942" v="17324" actId="478"/>
          <ac:cxnSpMkLst>
            <pc:docMk/>
            <pc:sldMk cId="4056747174" sldId="1573"/>
            <ac:cxnSpMk id="12" creationId="{B492202D-48FC-EE42-AC97-9222A6D6D937}"/>
          </ac:cxnSpMkLst>
        </pc:cxnChg>
        <pc:cxnChg chg="mod">
          <ac:chgData name="Davis, James C" userId="84778d94-b1cc-4a48-87ce-749e1d7d6e72" providerId="ADAL" clId="{1D3192F4-448F-674E-AAFE-DF747921934A}" dt="2021-04-26T14:41:15.073" v="17336" actId="20577"/>
          <ac:cxnSpMkLst>
            <pc:docMk/>
            <pc:sldMk cId="4056747174" sldId="1573"/>
            <ac:cxnSpMk id="18" creationId="{D481926F-7E66-A647-9755-CCC8FB22E0C4}"/>
          </ac:cxnSpMkLst>
        </pc:cxnChg>
      </pc:sldChg>
      <pc:sldChg chg="modSp add del mod modTransition">
        <pc:chgData name="Davis, James C" userId="84778d94-b1cc-4a48-87ce-749e1d7d6e72" providerId="ADAL" clId="{1D3192F4-448F-674E-AAFE-DF747921934A}" dt="2021-04-25T21:37:36.651" v="1811"/>
        <pc:sldMkLst>
          <pc:docMk/>
          <pc:sldMk cId="4132091386" sldId="1573"/>
        </pc:sldMkLst>
        <pc:spChg chg="mod">
          <ac:chgData name="Davis, James C" userId="84778d94-b1cc-4a48-87ce-749e1d7d6e72" providerId="ADAL" clId="{1D3192F4-448F-674E-AAFE-DF747921934A}" dt="2021-04-25T21:37:36.651" v="1811"/>
          <ac:spMkLst>
            <pc:docMk/>
            <pc:sldMk cId="4132091386" sldId="1573"/>
            <ac:spMk id="3" creationId="{379745E0-8160-4B4B-833A-8FC82858C41C}"/>
          </ac:spMkLst>
        </pc:spChg>
      </pc:sldChg>
      <pc:sldChg chg="add del modNotesTx">
        <pc:chgData name="Davis, James C" userId="84778d94-b1cc-4a48-87ce-749e1d7d6e72" providerId="ADAL" clId="{1D3192F4-448F-674E-AAFE-DF747921934A}" dt="2021-04-26T00:34:19.215" v="9106" actId="2696"/>
        <pc:sldMkLst>
          <pc:docMk/>
          <pc:sldMk cId="1529510413" sldId="1574"/>
        </pc:sldMkLst>
      </pc:sldChg>
      <pc:sldChg chg="modSp add mod modTransition">
        <pc:chgData name="Davis, James C" userId="84778d94-b1cc-4a48-87ce-749e1d7d6e72" providerId="ADAL" clId="{1D3192F4-448F-674E-AAFE-DF747921934A}" dt="2021-04-26T23:25:33.825" v="23181"/>
        <pc:sldMkLst>
          <pc:docMk/>
          <pc:sldMk cId="2815646326" sldId="1574"/>
        </pc:sldMkLst>
        <pc:spChg chg="mod">
          <ac:chgData name="Davis, James C" userId="84778d94-b1cc-4a48-87ce-749e1d7d6e72" providerId="ADAL" clId="{1D3192F4-448F-674E-AAFE-DF747921934A}" dt="2021-04-26T00:34:22.192" v="9108" actId="27636"/>
          <ac:spMkLst>
            <pc:docMk/>
            <pc:sldMk cId="2815646326" sldId="1574"/>
            <ac:spMk id="3" creationId="{379745E0-8160-4B4B-833A-8FC82858C41C}"/>
          </ac:spMkLst>
        </pc:spChg>
      </pc:sldChg>
      <pc:sldChg chg="addSp delSp modSp new mod modTransition">
        <pc:chgData name="Davis, James C" userId="84778d94-b1cc-4a48-87ce-749e1d7d6e72" providerId="ADAL" clId="{1D3192F4-448F-674E-AAFE-DF747921934A}" dt="2021-04-26T23:25:33.825" v="23181"/>
        <pc:sldMkLst>
          <pc:docMk/>
          <pc:sldMk cId="432527725" sldId="1575"/>
        </pc:sldMkLst>
        <pc:spChg chg="del">
          <ac:chgData name="Davis, James C" userId="84778d94-b1cc-4a48-87ce-749e1d7d6e72" providerId="ADAL" clId="{1D3192F4-448F-674E-AAFE-DF747921934A}" dt="2021-04-26T00:59:18.059" v="10649" actId="478"/>
          <ac:spMkLst>
            <pc:docMk/>
            <pc:sldMk cId="432527725" sldId="1575"/>
            <ac:spMk id="2" creationId="{2B9259AD-41DA-854E-BCE1-19546248C313}"/>
          </ac:spMkLst>
        </pc:spChg>
        <pc:spChg chg="mod">
          <ac:chgData name="Davis, James C" userId="84778d94-b1cc-4a48-87ce-749e1d7d6e72" providerId="ADAL" clId="{1D3192F4-448F-674E-AAFE-DF747921934A}" dt="2021-04-26T01:02:38.461" v="10832" actId="114"/>
          <ac:spMkLst>
            <pc:docMk/>
            <pc:sldMk cId="432527725" sldId="1575"/>
            <ac:spMk id="3" creationId="{2C236E81-BAA6-C043-A607-2136CBBD423C}"/>
          </ac:spMkLst>
        </pc:spChg>
        <pc:spChg chg="add mod">
          <ac:chgData name="Davis, James C" userId="84778d94-b1cc-4a48-87ce-749e1d7d6e72" providerId="ADAL" clId="{1D3192F4-448F-674E-AAFE-DF747921934A}" dt="2021-04-26T01:00:08.734" v="10677" actId="14100"/>
          <ac:spMkLst>
            <pc:docMk/>
            <pc:sldMk cId="432527725" sldId="1575"/>
            <ac:spMk id="9" creationId="{2A89032B-D380-5041-9177-7D26A13B5CF1}"/>
          </ac:spMkLst>
        </pc:spChg>
        <pc:spChg chg="add mod">
          <ac:chgData name="Davis, James C" userId="84778d94-b1cc-4a48-87ce-749e1d7d6e72" providerId="ADAL" clId="{1D3192F4-448F-674E-AAFE-DF747921934A}" dt="2021-04-26T01:01:23.705" v="10766" actId="1076"/>
          <ac:spMkLst>
            <pc:docMk/>
            <pc:sldMk cId="432527725" sldId="1575"/>
            <ac:spMk id="12" creationId="{B07F3424-B4AF-7E48-AEC3-FD6268C7D9C6}"/>
          </ac:spMkLst>
        </pc:spChg>
        <pc:spChg chg="add mod">
          <ac:chgData name="Davis, James C" userId="84778d94-b1cc-4a48-87ce-749e1d7d6e72" providerId="ADAL" clId="{1D3192F4-448F-674E-AAFE-DF747921934A}" dt="2021-04-26T01:01:21.589" v="10765" actId="1076"/>
          <ac:spMkLst>
            <pc:docMk/>
            <pc:sldMk cId="432527725" sldId="1575"/>
            <ac:spMk id="14" creationId="{EDADF2E5-437C-D04B-9D50-0909B8CC6CFD}"/>
          </ac:spMkLst>
        </pc:spChg>
        <pc:spChg chg="add mod">
          <ac:chgData name="Davis, James C" userId="84778d94-b1cc-4a48-87ce-749e1d7d6e72" providerId="ADAL" clId="{1D3192F4-448F-674E-AAFE-DF747921934A}" dt="2021-04-26T01:00:57.534" v="10762" actId="1076"/>
          <ac:spMkLst>
            <pc:docMk/>
            <pc:sldMk cId="432527725" sldId="1575"/>
            <ac:spMk id="15" creationId="{1CCFC2ED-75DB-694F-812C-235A18E200A3}"/>
          </ac:spMkLst>
        </pc:spChg>
        <pc:spChg chg="add del mod">
          <ac:chgData name="Davis, James C" userId="84778d94-b1cc-4a48-87ce-749e1d7d6e72" providerId="ADAL" clId="{1D3192F4-448F-674E-AAFE-DF747921934A}" dt="2021-04-26T01:02:49.877" v="10835"/>
          <ac:spMkLst>
            <pc:docMk/>
            <pc:sldMk cId="432527725" sldId="1575"/>
            <ac:spMk id="21" creationId="{3E397FB3-C101-9B47-A941-CB4BF25D761D}"/>
          </ac:spMkLst>
        </pc:spChg>
        <pc:picChg chg="add mod">
          <ac:chgData name="Davis, James C" userId="84778d94-b1cc-4a48-87ce-749e1d7d6e72" providerId="ADAL" clId="{1D3192F4-448F-674E-AAFE-DF747921934A}" dt="2021-04-26T00:59:50.745" v="10671" actId="1076"/>
          <ac:picMkLst>
            <pc:docMk/>
            <pc:sldMk cId="432527725" sldId="1575"/>
            <ac:picMk id="5" creationId="{A65330BC-3777-9C45-820A-AC990420D0E9}"/>
          </ac:picMkLst>
        </pc:picChg>
        <pc:cxnChg chg="add del mod">
          <ac:chgData name="Davis, James C" userId="84778d94-b1cc-4a48-87ce-749e1d7d6e72" providerId="ADAL" clId="{1D3192F4-448F-674E-AAFE-DF747921934A}" dt="2021-04-26T00:59:38.425" v="10668" actId="478"/>
          <ac:cxnSpMkLst>
            <pc:docMk/>
            <pc:sldMk cId="432527725" sldId="1575"/>
            <ac:cxnSpMk id="7" creationId="{37E85D4C-1055-F34A-B56D-32C3260B03A9}"/>
          </ac:cxnSpMkLst>
        </pc:cxnChg>
        <pc:cxnChg chg="add mod">
          <ac:chgData name="Davis, James C" userId="84778d94-b1cc-4a48-87ce-749e1d7d6e72" providerId="ADAL" clId="{1D3192F4-448F-674E-AAFE-DF747921934A}" dt="2021-04-26T01:01:23.705" v="10766" actId="1076"/>
          <ac:cxnSpMkLst>
            <pc:docMk/>
            <pc:sldMk cId="432527725" sldId="1575"/>
            <ac:cxnSpMk id="11" creationId="{6D043AEC-44E8-8E48-A043-812342757733}"/>
          </ac:cxnSpMkLst>
        </pc:cxnChg>
        <pc:cxnChg chg="add mod">
          <ac:chgData name="Davis, James C" userId="84778d94-b1cc-4a48-87ce-749e1d7d6e72" providerId="ADAL" clId="{1D3192F4-448F-674E-AAFE-DF747921934A}" dt="2021-04-26T01:01:21.589" v="10765" actId="1076"/>
          <ac:cxnSpMkLst>
            <pc:docMk/>
            <pc:sldMk cId="432527725" sldId="1575"/>
            <ac:cxnSpMk id="17" creationId="{CEE8DD18-62AE-384A-A29F-CF4267B1E150}"/>
          </ac:cxnSpMkLst>
        </pc:cxnChg>
      </pc:sldChg>
      <pc:sldChg chg="modSp add del mod modNotesTx">
        <pc:chgData name="Davis, James C" userId="84778d94-b1cc-4a48-87ce-749e1d7d6e72" providerId="ADAL" clId="{1D3192F4-448F-674E-AAFE-DF747921934A}" dt="2021-04-25T23:59:18.895" v="3860" actId="2696"/>
        <pc:sldMkLst>
          <pc:docMk/>
          <pc:sldMk cId="2370112259" sldId="1575"/>
        </pc:sldMkLst>
        <pc:spChg chg="mod">
          <ac:chgData name="Davis, James C" userId="84778d94-b1cc-4a48-87ce-749e1d7d6e72" providerId="ADAL" clId="{1D3192F4-448F-674E-AAFE-DF747921934A}" dt="2021-04-25T21:45:44.436" v="2280" actId="20577"/>
          <ac:spMkLst>
            <pc:docMk/>
            <pc:sldMk cId="2370112259" sldId="1575"/>
            <ac:spMk id="25" creationId="{12968EBE-EC64-2749-B0F0-FD51385DDB00}"/>
          </ac:spMkLst>
        </pc:spChg>
      </pc:sldChg>
      <pc:sldChg chg="add modTransition">
        <pc:chgData name="Davis, James C" userId="84778d94-b1cc-4a48-87ce-749e1d7d6e72" providerId="ADAL" clId="{1D3192F4-448F-674E-AAFE-DF747921934A}" dt="2021-04-26T23:25:33.825" v="23181"/>
        <pc:sldMkLst>
          <pc:docMk/>
          <pc:sldMk cId="512438991" sldId="1576"/>
        </pc:sldMkLst>
      </pc:sldChg>
      <pc:sldChg chg="addSp delSp modSp new del mod">
        <pc:chgData name="Davis, James C" userId="84778d94-b1cc-4a48-87ce-749e1d7d6e72" providerId="ADAL" clId="{1D3192F4-448F-674E-AAFE-DF747921934A}" dt="2021-04-26T01:05:51.282" v="10983" actId="2696"/>
        <pc:sldMkLst>
          <pc:docMk/>
          <pc:sldMk cId="574929979" sldId="1576"/>
        </pc:sldMkLst>
        <pc:spChg chg="del">
          <ac:chgData name="Davis, James C" userId="84778d94-b1cc-4a48-87ce-749e1d7d6e72" providerId="ADAL" clId="{1D3192F4-448F-674E-AAFE-DF747921934A}" dt="2021-04-26T01:02:28.259" v="10822" actId="478"/>
          <ac:spMkLst>
            <pc:docMk/>
            <pc:sldMk cId="574929979" sldId="1576"/>
            <ac:spMk id="2" creationId="{D9E0E0B1-8849-764B-B186-7372181362C7}"/>
          </ac:spMkLst>
        </pc:spChg>
        <pc:spChg chg="mod">
          <ac:chgData name="Davis, James C" userId="84778d94-b1cc-4a48-87ce-749e1d7d6e72" providerId="ADAL" clId="{1D3192F4-448F-674E-AAFE-DF747921934A}" dt="2021-04-26T01:02:01.539" v="10814" actId="20577"/>
          <ac:spMkLst>
            <pc:docMk/>
            <pc:sldMk cId="574929979" sldId="1576"/>
            <ac:spMk id="3" creationId="{399DF158-DF6A-D048-A415-72ADC98BA955}"/>
          </ac:spMkLst>
        </pc:spChg>
        <pc:picChg chg="add mod">
          <ac:chgData name="Davis, James C" userId="84778d94-b1cc-4a48-87ce-749e1d7d6e72" providerId="ADAL" clId="{1D3192F4-448F-674E-AAFE-DF747921934A}" dt="2021-04-26T01:02:31.843" v="10830" actId="1038"/>
          <ac:picMkLst>
            <pc:docMk/>
            <pc:sldMk cId="574929979" sldId="1576"/>
            <ac:picMk id="5" creationId="{CCD87826-ED68-E449-B5C5-14040ACB021D}"/>
          </ac:picMkLst>
        </pc:picChg>
        <pc:picChg chg="add mod">
          <ac:chgData name="Davis, James C" userId="84778d94-b1cc-4a48-87ce-749e1d7d6e72" providerId="ADAL" clId="{1D3192F4-448F-674E-AAFE-DF747921934A}" dt="2021-04-26T01:02:31.843" v="10830" actId="1038"/>
          <ac:picMkLst>
            <pc:docMk/>
            <pc:sldMk cId="574929979" sldId="1576"/>
            <ac:picMk id="6" creationId="{EF4665D2-2F1D-6347-B8A9-43D4A7707578}"/>
          </ac:picMkLst>
        </pc:picChg>
      </pc:sldChg>
      <pc:sldChg chg="addSp delSp modSp new mod modTransition">
        <pc:chgData name="Davis, James C" userId="84778d94-b1cc-4a48-87ce-749e1d7d6e72" providerId="ADAL" clId="{1D3192F4-448F-674E-AAFE-DF747921934A}" dt="2021-04-26T23:25:33.825" v="23181"/>
        <pc:sldMkLst>
          <pc:docMk/>
          <pc:sldMk cId="1318257283" sldId="1577"/>
        </pc:sldMkLst>
        <pc:spChg chg="del">
          <ac:chgData name="Davis, James C" userId="84778d94-b1cc-4a48-87ce-749e1d7d6e72" providerId="ADAL" clId="{1D3192F4-448F-674E-AAFE-DF747921934A}" dt="2021-04-26T01:02:53.689" v="10848" actId="478"/>
          <ac:spMkLst>
            <pc:docMk/>
            <pc:sldMk cId="1318257283" sldId="1577"/>
            <ac:spMk id="2" creationId="{58B8BE5E-0176-734A-A1DB-09CB7D0618FF}"/>
          </ac:spMkLst>
        </pc:spChg>
        <pc:spChg chg="mod">
          <ac:chgData name="Davis, James C" userId="84778d94-b1cc-4a48-87ce-749e1d7d6e72" providerId="ADAL" clId="{1D3192F4-448F-674E-AAFE-DF747921934A}" dt="2021-04-26T01:02:52.081" v="10847" actId="20577"/>
          <ac:spMkLst>
            <pc:docMk/>
            <pc:sldMk cId="1318257283" sldId="1577"/>
            <ac:spMk id="3" creationId="{CD6A98D6-AECA-AE45-94D2-3DF2E4CFEA3C}"/>
          </ac:spMkLst>
        </pc:spChg>
        <pc:picChg chg="add mod">
          <ac:chgData name="Davis, James C" userId="84778d94-b1cc-4a48-87ce-749e1d7d6e72" providerId="ADAL" clId="{1D3192F4-448F-674E-AAFE-DF747921934A}" dt="2021-04-26T01:03:02.068" v="10852" actId="1076"/>
          <ac:picMkLst>
            <pc:docMk/>
            <pc:sldMk cId="1318257283" sldId="1577"/>
            <ac:picMk id="5" creationId="{B4D43DCB-151D-9843-9491-7D40D47AEC4B}"/>
          </ac:picMkLst>
        </pc:picChg>
      </pc:sldChg>
      <pc:sldChg chg="addSp delSp modSp new del mod">
        <pc:chgData name="Davis, James C" userId="84778d94-b1cc-4a48-87ce-749e1d7d6e72" providerId="ADAL" clId="{1D3192F4-448F-674E-AAFE-DF747921934A}" dt="2021-04-26T01:05:56.727" v="10985" actId="2696"/>
        <pc:sldMkLst>
          <pc:docMk/>
          <pc:sldMk cId="1686635983" sldId="1578"/>
        </pc:sldMkLst>
        <pc:spChg chg="del">
          <ac:chgData name="Davis, James C" userId="84778d94-b1cc-4a48-87ce-749e1d7d6e72" providerId="ADAL" clId="{1D3192F4-448F-674E-AAFE-DF747921934A}" dt="2021-04-26T01:03:24.416" v="10854" actId="478"/>
          <ac:spMkLst>
            <pc:docMk/>
            <pc:sldMk cId="1686635983" sldId="1578"/>
            <ac:spMk id="2" creationId="{22090554-1709-6540-A388-2F7F77145F36}"/>
          </ac:spMkLst>
        </pc:spChg>
        <pc:spChg chg="mod">
          <ac:chgData name="Davis, James C" userId="84778d94-b1cc-4a48-87ce-749e1d7d6e72" providerId="ADAL" clId="{1D3192F4-448F-674E-AAFE-DF747921934A}" dt="2021-04-26T01:03:36.336" v="10891" actId="20577"/>
          <ac:spMkLst>
            <pc:docMk/>
            <pc:sldMk cId="1686635983" sldId="1578"/>
            <ac:spMk id="3" creationId="{E2FCD589-29F0-E242-BD1A-022585B299E0}"/>
          </ac:spMkLst>
        </pc:spChg>
        <pc:picChg chg="add mod">
          <ac:chgData name="Davis, James C" userId="84778d94-b1cc-4a48-87ce-749e1d7d6e72" providerId="ADAL" clId="{1D3192F4-448F-674E-AAFE-DF747921934A}" dt="2021-04-26T01:03:31.296" v="10859" actId="1076"/>
          <ac:picMkLst>
            <pc:docMk/>
            <pc:sldMk cId="1686635983" sldId="1578"/>
            <ac:picMk id="5" creationId="{5CB6482B-DF04-4F40-BDCC-B86E9AF473FE}"/>
          </ac:picMkLst>
        </pc:picChg>
      </pc:sldChg>
      <pc:sldChg chg="addSp modSp add mod modTransition">
        <pc:chgData name="Davis, James C" userId="84778d94-b1cc-4a48-87ce-749e1d7d6e72" providerId="ADAL" clId="{1D3192F4-448F-674E-AAFE-DF747921934A}" dt="2021-04-26T23:25:33.825" v="23181"/>
        <pc:sldMkLst>
          <pc:docMk/>
          <pc:sldMk cId="2268165811" sldId="1578"/>
        </pc:sldMkLst>
        <pc:spChg chg="mod">
          <ac:chgData name="Davis, James C" userId="84778d94-b1cc-4a48-87ce-749e1d7d6e72" providerId="ADAL" clId="{1D3192F4-448F-674E-AAFE-DF747921934A}" dt="2021-04-26T01:07:10.022" v="11063" actId="20577"/>
          <ac:spMkLst>
            <pc:docMk/>
            <pc:sldMk cId="2268165811" sldId="1578"/>
            <ac:spMk id="3" creationId="{E2FCD589-29F0-E242-BD1A-022585B299E0}"/>
          </ac:spMkLst>
        </pc:spChg>
        <pc:picChg chg="add mod">
          <ac:chgData name="Davis, James C" userId="84778d94-b1cc-4a48-87ce-749e1d7d6e72" providerId="ADAL" clId="{1D3192F4-448F-674E-AAFE-DF747921934A}" dt="2021-04-26T01:06:44.383" v="11030" actId="1076"/>
          <ac:picMkLst>
            <pc:docMk/>
            <pc:sldMk cId="2268165811" sldId="1578"/>
            <ac:picMk id="2" creationId="{694C72C4-9476-F14E-8154-798CF190A54C}"/>
          </ac:picMkLst>
        </pc:picChg>
        <pc:picChg chg="mod">
          <ac:chgData name="Davis, James C" userId="84778d94-b1cc-4a48-87ce-749e1d7d6e72" providerId="ADAL" clId="{1D3192F4-448F-674E-AAFE-DF747921934A}" dt="2021-04-26T01:06:46.149" v="11031" actId="1076"/>
          <ac:picMkLst>
            <pc:docMk/>
            <pc:sldMk cId="2268165811" sldId="1578"/>
            <ac:picMk id="5" creationId="{5CB6482B-DF04-4F40-BDCC-B86E9AF473FE}"/>
          </ac:picMkLst>
        </pc:picChg>
        <pc:cxnChg chg="add mod">
          <ac:chgData name="Davis, James C" userId="84778d94-b1cc-4a48-87ce-749e1d7d6e72" providerId="ADAL" clId="{1D3192F4-448F-674E-AAFE-DF747921934A}" dt="2021-04-26T01:06:58.277" v="11034" actId="1582"/>
          <ac:cxnSpMkLst>
            <pc:docMk/>
            <pc:sldMk cId="2268165811" sldId="1578"/>
            <ac:cxnSpMk id="7" creationId="{49DF15C6-C566-7144-82F2-472EDF8FD20B}"/>
          </ac:cxnSpMkLst>
        </pc:cxnChg>
      </pc:sldChg>
      <pc:sldChg chg="addSp delSp modSp new mod modTransition">
        <pc:chgData name="Davis, James C" userId="84778d94-b1cc-4a48-87ce-749e1d7d6e72" providerId="ADAL" clId="{1D3192F4-448F-674E-AAFE-DF747921934A}" dt="2021-04-26T23:25:33.825" v="23181"/>
        <pc:sldMkLst>
          <pc:docMk/>
          <pc:sldMk cId="3732391923" sldId="1579"/>
        </pc:sldMkLst>
        <pc:spChg chg="del">
          <ac:chgData name="Davis, James C" userId="84778d94-b1cc-4a48-87ce-749e1d7d6e72" providerId="ADAL" clId="{1D3192F4-448F-674E-AAFE-DF747921934A}" dt="2021-04-26T01:04:14.656" v="10893" actId="478"/>
          <ac:spMkLst>
            <pc:docMk/>
            <pc:sldMk cId="3732391923" sldId="1579"/>
            <ac:spMk id="2" creationId="{7AE6ECED-62FA-7845-A449-A19830F29AF1}"/>
          </ac:spMkLst>
        </pc:spChg>
        <pc:spChg chg="mod">
          <ac:chgData name="Davis, James C" userId="84778d94-b1cc-4a48-87ce-749e1d7d6e72" providerId="ADAL" clId="{1D3192F4-448F-674E-AAFE-DF747921934A}" dt="2021-04-26T01:05:27.743" v="10949" actId="20577"/>
          <ac:spMkLst>
            <pc:docMk/>
            <pc:sldMk cId="3732391923" sldId="1579"/>
            <ac:spMk id="3" creationId="{F22C1BDF-F66C-B44C-833D-31A9EC455C87}"/>
          </ac:spMkLst>
        </pc:spChg>
        <pc:picChg chg="add mod">
          <ac:chgData name="Davis, James C" userId="84778d94-b1cc-4a48-87ce-749e1d7d6e72" providerId="ADAL" clId="{1D3192F4-448F-674E-AAFE-DF747921934A}" dt="2021-04-26T01:05:06.405" v="10919" actId="1076"/>
          <ac:picMkLst>
            <pc:docMk/>
            <pc:sldMk cId="3732391923" sldId="1579"/>
            <ac:picMk id="5" creationId="{DCB324BD-65EA-F94A-8416-9822CEB916F2}"/>
          </ac:picMkLst>
        </pc:picChg>
        <pc:picChg chg="add mod">
          <ac:chgData name="Davis, James C" userId="84778d94-b1cc-4a48-87ce-749e1d7d6e72" providerId="ADAL" clId="{1D3192F4-448F-674E-AAFE-DF747921934A}" dt="2021-04-26T01:05:05.336" v="10918" actId="1076"/>
          <ac:picMkLst>
            <pc:docMk/>
            <pc:sldMk cId="3732391923" sldId="1579"/>
            <ac:picMk id="6" creationId="{00C60E86-4E4B-9040-A37A-CA45CABBE071}"/>
          </ac:picMkLst>
        </pc:picChg>
        <pc:picChg chg="add mod">
          <ac:chgData name="Davis, James C" userId="84778d94-b1cc-4a48-87ce-749e1d7d6e72" providerId="ADAL" clId="{1D3192F4-448F-674E-AAFE-DF747921934A}" dt="2021-04-26T01:05:04.110" v="10917" actId="1076"/>
          <ac:picMkLst>
            <pc:docMk/>
            <pc:sldMk cId="3732391923" sldId="1579"/>
            <ac:picMk id="7" creationId="{539967E1-BEBF-9F45-943E-A7EF6F70C695}"/>
          </ac:picMkLst>
        </pc:picChg>
      </pc:sldChg>
      <pc:sldChg chg="addSp delSp modSp new mod modTransition">
        <pc:chgData name="Davis, James C" userId="84778d94-b1cc-4a48-87ce-749e1d7d6e72" providerId="ADAL" clId="{1D3192F4-448F-674E-AAFE-DF747921934A}" dt="2021-04-26T23:25:33.825" v="23181"/>
        <pc:sldMkLst>
          <pc:docMk/>
          <pc:sldMk cId="1303592287" sldId="1580"/>
        </pc:sldMkLst>
        <pc:spChg chg="del">
          <ac:chgData name="Davis, James C" userId="84778d94-b1cc-4a48-87ce-749e1d7d6e72" providerId="ADAL" clId="{1D3192F4-448F-674E-AAFE-DF747921934A}" dt="2021-04-26T01:05:31.664" v="10950" actId="478"/>
          <ac:spMkLst>
            <pc:docMk/>
            <pc:sldMk cId="1303592287" sldId="1580"/>
            <ac:spMk id="2" creationId="{AD285F2B-6389-6F4D-A356-E115D624A530}"/>
          </ac:spMkLst>
        </pc:spChg>
        <pc:spChg chg="mod">
          <ac:chgData name="Davis, James C" userId="84778d94-b1cc-4a48-87ce-749e1d7d6e72" providerId="ADAL" clId="{1D3192F4-448F-674E-AAFE-DF747921934A}" dt="2021-04-26T01:05:44.396" v="10982" actId="20577"/>
          <ac:spMkLst>
            <pc:docMk/>
            <pc:sldMk cId="1303592287" sldId="1580"/>
            <ac:spMk id="3" creationId="{90B66615-3E1F-2544-91DC-1B96CF499F50}"/>
          </ac:spMkLst>
        </pc:spChg>
        <pc:picChg chg="add mod">
          <ac:chgData name="Davis, James C" userId="84778d94-b1cc-4a48-87ce-749e1d7d6e72" providerId="ADAL" clId="{1D3192F4-448F-674E-AAFE-DF747921934A}" dt="2021-04-26T01:05:38.513" v="10956" actId="1076"/>
          <ac:picMkLst>
            <pc:docMk/>
            <pc:sldMk cId="1303592287" sldId="1580"/>
            <ac:picMk id="5" creationId="{E8CDCB80-AC0F-9242-9AC8-C7F69DEBB878}"/>
          </ac:picMkLst>
        </pc:picChg>
      </pc:sldChg>
      <pc:sldChg chg="addSp delSp modSp add mod modTransition delAnim modAnim modNotesTx">
        <pc:chgData name="Davis, James C" userId="84778d94-b1cc-4a48-87ce-749e1d7d6e72" providerId="ADAL" clId="{1D3192F4-448F-674E-AAFE-DF747921934A}" dt="2021-04-26T23:25:36.459" v="23182"/>
        <pc:sldMkLst>
          <pc:docMk/>
          <pc:sldMk cId="1738420195" sldId="1581"/>
        </pc:sldMkLst>
        <pc:picChg chg="add del mod">
          <ac:chgData name="Davis, James C" userId="84778d94-b1cc-4a48-87ce-749e1d7d6e72" providerId="ADAL" clId="{1D3192F4-448F-674E-AAFE-DF747921934A}" dt="2021-04-26T16:28:52.983" v="20660" actId="478"/>
          <ac:picMkLst>
            <pc:docMk/>
            <pc:sldMk cId="1738420195" sldId="1581"/>
            <ac:picMk id="2" creationId="{B15B7A35-BBF6-C440-9916-76FBFAD0561E}"/>
          </ac:picMkLst>
        </pc:picChg>
        <pc:picChg chg="add del mod">
          <ac:chgData name="Davis, James C" userId="84778d94-b1cc-4a48-87ce-749e1d7d6e72" providerId="ADAL" clId="{1D3192F4-448F-674E-AAFE-DF747921934A}" dt="2021-04-26T18:17:14.032" v="22603"/>
          <ac:picMkLst>
            <pc:docMk/>
            <pc:sldMk cId="1738420195" sldId="1581"/>
            <ac:picMk id="4" creationId="{F3B17DB0-70C6-6F45-954B-CF756656ABBC}"/>
          </ac:picMkLst>
        </pc:picChg>
        <pc:picChg chg="add del mod">
          <ac:chgData name="Davis, James C" userId="84778d94-b1cc-4a48-87ce-749e1d7d6e72" providerId="ADAL" clId="{1D3192F4-448F-674E-AAFE-DF747921934A}" dt="2021-04-26T21:19:43.628" v="23153"/>
          <ac:picMkLst>
            <pc:docMk/>
            <pc:sldMk cId="1738420195" sldId="1581"/>
            <ac:picMk id="10" creationId="{A5F6B449-B01E-B04A-8639-380D41791105}"/>
          </ac:picMkLst>
        </pc:picChg>
        <pc:picChg chg="add del mod">
          <ac:chgData name="Davis, James C" userId="84778d94-b1cc-4a48-87ce-749e1d7d6e72" providerId="ADAL" clId="{1D3192F4-448F-674E-AAFE-DF747921934A}" dt="2021-04-26T21:20:57.360" v="23155"/>
          <ac:picMkLst>
            <pc:docMk/>
            <pc:sldMk cId="1738420195" sldId="1581"/>
            <ac:picMk id="13" creationId="{7461EB1E-6FAA-2049-951D-E60BB1624539}"/>
          </ac:picMkLst>
        </pc:picChg>
        <pc:picChg chg="add del mod">
          <ac:chgData name="Davis, James C" userId="84778d94-b1cc-4a48-87ce-749e1d7d6e72" providerId="ADAL" clId="{1D3192F4-448F-674E-AAFE-DF747921934A}" dt="2021-04-26T23:25:36.459" v="23182"/>
          <ac:picMkLst>
            <pc:docMk/>
            <pc:sldMk cId="1738420195" sldId="1581"/>
            <ac:picMk id="14" creationId="{37D98569-5B60-C540-8575-DBE031699E69}"/>
          </ac:picMkLst>
        </pc:picChg>
      </pc:sldChg>
      <pc:sldChg chg="addSp delSp modSp new del mod modAnim">
        <pc:chgData name="Davis, James C" userId="84778d94-b1cc-4a48-87ce-749e1d7d6e72" providerId="ADAL" clId="{1D3192F4-448F-674E-AAFE-DF747921934A}" dt="2021-04-26T01:48:02.375" v="11965" actId="2696"/>
        <pc:sldMkLst>
          <pc:docMk/>
          <pc:sldMk cId="2836873157" sldId="1581"/>
        </pc:sldMkLst>
        <pc:spChg chg="del">
          <ac:chgData name="Davis, James C" userId="84778d94-b1cc-4a48-87ce-749e1d7d6e72" providerId="ADAL" clId="{1D3192F4-448F-674E-AAFE-DF747921934A}" dt="2021-04-26T01:13:43.742" v="11858" actId="478"/>
          <ac:spMkLst>
            <pc:docMk/>
            <pc:sldMk cId="2836873157" sldId="1581"/>
            <ac:spMk id="2" creationId="{925CEB64-0C86-BD44-83C5-F5F8BC766044}"/>
          </ac:spMkLst>
        </pc:spChg>
        <pc:spChg chg="mod">
          <ac:chgData name="Davis, James C" userId="84778d94-b1cc-4a48-87ce-749e1d7d6e72" providerId="ADAL" clId="{1D3192F4-448F-674E-AAFE-DF747921934A}" dt="2021-04-26T01:46:29.041" v="11944" actId="20577"/>
          <ac:spMkLst>
            <pc:docMk/>
            <pc:sldMk cId="2836873157" sldId="1581"/>
            <ac:spMk id="3" creationId="{85768E27-DCAA-9C42-B462-78E545A10A14}"/>
          </ac:spMkLst>
        </pc:spChg>
        <pc:spChg chg="add mod">
          <ac:chgData name="Davis, James C" userId="84778d94-b1cc-4a48-87ce-749e1d7d6e72" providerId="ADAL" clId="{1D3192F4-448F-674E-AAFE-DF747921934A}" dt="2021-04-26T01:43:58.083" v="11906" actId="1582"/>
          <ac:spMkLst>
            <pc:docMk/>
            <pc:sldMk cId="2836873157" sldId="1581"/>
            <ac:spMk id="6" creationId="{63B1A0F1-1B31-2040-89E0-97B2B87B2D8C}"/>
          </ac:spMkLst>
        </pc:spChg>
        <pc:spChg chg="add mod">
          <ac:chgData name="Davis, James C" userId="84778d94-b1cc-4a48-87ce-749e1d7d6e72" providerId="ADAL" clId="{1D3192F4-448F-674E-AAFE-DF747921934A}" dt="2021-04-26T01:43:58.083" v="11906" actId="1582"/>
          <ac:spMkLst>
            <pc:docMk/>
            <pc:sldMk cId="2836873157" sldId="1581"/>
            <ac:spMk id="7" creationId="{474D46FB-A564-F942-B3FD-F72E11CD0D44}"/>
          </ac:spMkLst>
        </pc:spChg>
        <pc:spChg chg="add mod">
          <ac:chgData name="Davis, James C" userId="84778d94-b1cc-4a48-87ce-749e1d7d6e72" providerId="ADAL" clId="{1D3192F4-448F-674E-AAFE-DF747921934A}" dt="2021-04-26T01:43:58.083" v="11906" actId="1582"/>
          <ac:spMkLst>
            <pc:docMk/>
            <pc:sldMk cId="2836873157" sldId="1581"/>
            <ac:spMk id="8" creationId="{5A23E461-2DCA-7A49-BD63-30E4F6EAF1F2}"/>
          </ac:spMkLst>
        </pc:spChg>
        <pc:spChg chg="add mod">
          <ac:chgData name="Davis, James C" userId="84778d94-b1cc-4a48-87ce-749e1d7d6e72" providerId="ADAL" clId="{1D3192F4-448F-674E-AAFE-DF747921934A}" dt="2021-04-26T01:43:58.083" v="11906" actId="1582"/>
          <ac:spMkLst>
            <pc:docMk/>
            <pc:sldMk cId="2836873157" sldId="1581"/>
            <ac:spMk id="9" creationId="{B7BA867C-2165-B745-BC8C-279625C9CCAC}"/>
          </ac:spMkLst>
        </pc:spChg>
        <pc:spChg chg="add mod">
          <ac:chgData name="Davis, James C" userId="84778d94-b1cc-4a48-87ce-749e1d7d6e72" providerId="ADAL" clId="{1D3192F4-448F-674E-AAFE-DF747921934A}" dt="2021-04-26T01:47:40.482" v="11959" actId="1582"/>
          <ac:spMkLst>
            <pc:docMk/>
            <pc:sldMk cId="2836873157" sldId="1581"/>
            <ac:spMk id="15" creationId="{AEB5237C-05A3-E34F-9DC8-9D68EF5088BC}"/>
          </ac:spMkLst>
        </pc:spChg>
        <pc:picChg chg="add mod">
          <ac:chgData name="Davis, James C" userId="84778d94-b1cc-4a48-87ce-749e1d7d6e72" providerId="ADAL" clId="{1D3192F4-448F-674E-AAFE-DF747921934A}" dt="2021-04-26T01:14:36.870" v="11877" actId="1076"/>
          <ac:picMkLst>
            <pc:docMk/>
            <pc:sldMk cId="2836873157" sldId="1581"/>
            <ac:picMk id="5" creationId="{7948D709-66AC-954C-86CB-75AA01AF4C28}"/>
          </ac:picMkLst>
        </pc:picChg>
        <pc:cxnChg chg="add mod">
          <ac:chgData name="Davis, James C" userId="84778d94-b1cc-4a48-87ce-749e1d7d6e72" providerId="ADAL" clId="{1D3192F4-448F-674E-AAFE-DF747921934A}" dt="2021-04-26T01:47:40.482" v="11959" actId="1582"/>
          <ac:cxnSpMkLst>
            <pc:docMk/>
            <pc:sldMk cId="2836873157" sldId="1581"/>
            <ac:cxnSpMk id="11" creationId="{3DE7D12D-23B5-BC4A-B107-25409CFF8F15}"/>
          </ac:cxnSpMkLst>
        </pc:cxnChg>
        <pc:cxnChg chg="add mod">
          <ac:chgData name="Davis, James C" userId="84778d94-b1cc-4a48-87ce-749e1d7d6e72" providerId="ADAL" clId="{1D3192F4-448F-674E-AAFE-DF747921934A}" dt="2021-04-26T01:47:55.755" v="11964" actId="1037"/>
          <ac:cxnSpMkLst>
            <pc:docMk/>
            <pc:sldMk cId="2836873157" sldId="1581"/>
            <ac:cxnSpMk id="12" creationId="{CD532314-F940-8A4A-A8F1-E8012BC878FE}"/>
          </ac:cxnSpMkLst>
        </pc:cxnChg>
      </pc:sldChg>
      <pc:sldChg chg="addSp delSp modSp add del mod modTransition modNotesTx">
        <pc:chgData name="Davis, James C" userId="84778d94-b1cc-4a48-87ce-749e1d7d6e72" providerId="ADAL" clId="{1D3192F4-448F-674E-AAFE-DF747921934A}" dt="2021-04-26T02:59:28.130" v="13656" actId="2696"/>
        <pc:sldMkLst>
          <pc:docMk/>
          <pc:sldMk cId="3518340966" sldId="1581"/>
        </pc:sldMkLst>
        <pc:spChg chg="mod">
          <ac:chgData name="Davis, James C" userId="84778d94-b1cc-4a48-87ce-749e1d7d6e72" providerId="ADAL" clId="{1D3192F4-448F-674E-AAFE-DF747921934A}" dt="2021-04-26T02:42:59.700" v="12667" actId="27636"/>
          <ac:spMkLst>
            <pc:docMk/>
            <pc:sldMk cId="3518340966" sldId="1581"/>
            <ac:spMk id="3" creationId="{85768E27-DCAA-9C42-B462-78E545A10A14}"/>
          </ac:spMkLst>
        </pc:spChg>
        <pc:spChg chg="add del mod">
          <ac:chgData name="Davis, James C" userId="84778d94-b1cc-4a48-87ce-749e1d7d6e72" providerId="ADAL" clId="{1D3192F4-448F-674E-AAFE-DF747921934A}" dt="2021-04-26T02:37:53.821" v="12218" actId="478"/>
          <ac:spMkLst>
            <pc:docMk/>
            <pc:sldMk cId="3518340966" sldId="1581"/>
            <ac:spMk id="4" creationId="{98B52F3A-1E0D-AF4E-A782-CDBC11A4C6D7}"/>
          </ac:spMkLst>
        </pc:spChg>
        <pc:spChg chg="mod">
          <ac:chgData name="Davis, James C" userId="84778d94-b1cc-4a48-87ce-749e1d7d6e72" providerId="ADAL" clId="{1D3192F4-448F-674E-AAFE-DF747921934A}" dt="2021-04-26T01:49:15.611" v="12009" actId="208"/>
          <ac:spMkLst>
            <pc:docMk/>
            <pc:sldMk cId="3518340966" sldId="1581"/>
            <ac:spMk id="6" creationId="{63B1A0F1-1B31-2040-89E0-97B2B87B2D8C}"/>
          </ac:spMkLst>
        </pc:spChg>
        <pc:spChg chg="mod">
          <ac:chgData name="Davis, James C" userId="84778d94-b1cc-4a48-87ce-749e1d7d6e72" providerId="ADAL" clId="{1D3192F4-448F-674E-AAFE-DF747921934A}" dt="2021-04-26T01:49:15.611" v="12009" actId="208"/>
          <ac:spMkLst>
            <pc:docMk/>
            <pc:sldMk cId="3518340966" sldId="1581"/>
            <ac:spMk id="7" creationId="{474D46FB-A564-F942-B3FD-F72E11CD0D44}"/>
          </ac:spMkLst>
        </pc:spChg>
        <pc:spChg chg="mod">
          <ac:chgData name="Davis, James C" userId="84778d94-b1cc-4a48-87ce-749e1d7d6e72" providerId="ADAL" clId="{1D3192F4-448F-674E-AAFE-DF747921934A}" dt="2021-04-26T01:49:15.611" v="12009" actId="208"/>
          <ac:spMkLst>
            <pc:docMk/>
            <pc:sldMk cId="3518340966" sldId="1581"/>
            <ac:spMk id="8" creationId="{5A23E461-2DCA-7A49-BD63-30E4F6EAF1F2}"/>
          </ac:spMkLst>
        </pc:spChg>
        <pc:spChg chg="mod">
          <ac:chgData name="Davis, James C" userId="84778d94-b1cc-4a48-87ce-749e1d7d6e72" providerId="ADAL" clId="{1D3192F4-448F-674E-AAFE-DF747921934A}" dt="2021-04-26T01:49:15.611" v="12009" actId="208"/>
          <ac:spMkLst>
            <pc:docMk/>
            <pc:sldMk cId="3518340966" sldId="1581"/>
            <ac:spMk id="9" creationId="{B7BA867C-2165-B745-BC8C-279625C9CCAC}"/>
          </ac:spMkLst>
        </pc:spChg>
        <pc:spChg chg="mod">
          <ac:chgData name="Davis, James C" userId="84778d94-b1cc-4a48-87ce-749e1d7d6e72" providerId="ADAL" clId="{1D3192F4-448F-674E-AAFE-DF747921934A}" dt="2021-04-26T01:49:15.611" v="12009" actId="208"/>
          <ac:spMkLst>
            <pc:docMk/>
            <pc:sldMk cId="3518340966" sldId="1581"/>
            <ac:spMk id="15" creationId="{AEB5237C-05A3-E34F-9DC8-9D68EF5088BC}"/>
          </ac:spMkLst>
        </pc:spChg>
        <pc:cxnChg chg="mod">
          <ac:chgData name="Davis, James C" userId="84778d94-b1cc-4a48-87ce-749e1d7d6e72" providerId="ADAL" clId="{1D3192F4-448F-674E-AAFE-DF747921934A}" dt="2021-04-26T01:49:15.611" v="12009" actId="208"/>
          <ac:cxnSpMkLst>
            <pc:docMk/>
            <pc:sldMk cId="3518340966" sldId="1581"/>
            <ac:cxnSpMk id="11" creationId="{3DE7D12D-23B5-BC4A-B107-25409CFF8F15}"/>
          </ac:cxnSpMkLst>
        </pc:cxnChg>
        <pc:cxnChg chg="mod">
          <ac:chgData name="Davis, James C" userId="84778d94-b1cc-4a48-87ce-749e1d7d6e72" providerId="ADAL" clId="{1D3192F4-448F-674E-AAFE-DF747921934A}" dt="2021-04-26T01:49:15.611" v="12009" actId="208"/>
          <ac:cxnSpMkLst>
            <pc:docMk/>
            <pc:sldMk cId="3518340966" sldId="1581"/>
            <ac:cxnSpMk id="12" creationId="{CD532314-F940-8A4A-A8F1-E8012BC878FE}"/>
          </ac:cxnSpMkLst>
        </pc:cxnChg>
      </pc:sldChg>
      <pc:sldChg chg="addSp delSp modSp new del mod">
        <pc:chgData name="Davis, James C" userId="84778d94-b1cc-4a48-87ce-749e1d7d6e72" providerId="ADAL" clId="{1D3192F4-448F-674E-AAFE-DF747921934A}" dt="2021-04-26T01:43:31.971" v="11904" actId="2696"/>
        <pc:sldMkLst>
          <pc:docMk/>
          <pc:sldMk cId="1887421936" sldId="1582"/>
        </pc:sldMkLst>
        <pc:spChg chg="del">
          <ac:chgData name="Davis, James C" userId="84778d94-b1cc-4a48-87ce-749e1d7d6e72" providerId="ADAL" clId="{1D3192F4-448F-674E-AAFE-DF747921934A}" dt="2021-04-26T01:18:35.908" v="11891" actId="478"/>
          <ac:spMkLst>
            <pc:docMk/>
            <pc:sldMk cId="1887421936" sldId="1582"/>
            <ac:spMk id="2" creationId="{D29A188E-4BC6-0C48-A232-FEB1791BFBFC}"/>
          </ac:spMkLst>
        </pc:spChg>
        <pc:spChg chg="mod">
          <ac:chgData name="Davis, James C" userId="84778d94-b1cc-4a48-87ce-749e1d7d6e72" providerId="ADAL" clId="{1D3192F4-448F-674E-AAFE-DF747921934A}" dt="2021-04-26T01:43:29.419" v="11903"/>
          <ac:spMkLst>
            <pc:docMk/>
            <pc:sldMk cId="1887421936" sldId="1582"/>
            <ac:spMk id="3" creationId="{E376E696-44B1-1F4C-8C31-502B2A76EDEB}"/>
          </ac:spMkLst>
        </pc:spChg>
        <pc:spChg chg="add del mod">
          <ac:chgData name="Davis, James C" userId="84778d94-b1cc-4a48-87ce-749e1d7d6e72" providerId="ADAL" clId="{1D3192F4-448F-674E-AAFE-DF747921934A}" dt="2021-04-26T01:43:25.473" v="11902"/>
          <ac:spMkLst>
            <pc:docMk/>
            <pc:sldMk cId="1887421936" sldId="1582"/>
            <ac:spMk id="6" creationId="{0832FC1F-F505-0840-A722-FB24CC4BE2E8}"/>
          </ac:spMkLst>
        </pc:spChg>
        <pc:picChg chg="add mod modCrop">
          <ac:chgData name="Davis, James C" userId="84778d94-b1cc-4a48-87ce-749e1d7d6e72" providerId="ADAL" clId="{1D3192F4-448F-674E-AAFE-DF747921934A}" dt="2021-04-26T01:18:52.014" v="11898" actId="1076"/>
          <ac:picMkLst>
            <pc:docMk/>
            <pc:sldMk cId="1887421936" sldId="1582"/>
            <ac:picMk id="5" creationId="{EC283667-2FD6-A843-9AFF-595E426CBA71}"/>
          </ac:picMkLst>
        </pc:picChg>
      </pc:sldChg>
      <pc:sldChg chg="addSp delSp modSp add mod modTransition delAnim modAnim modNotesTx">
        <pc:chgData name="Davis, James C" userId="84778d94-b1cc-4a48-87ce-749e1d7d6e72" providerId="ADAL" clId="{1D3192F4-448F-674E-AAFE-DF747921934A}" dt="2021-04-26T23:25:36.459" v="23182"/>
        <pc:sldMkLst>
          <pc:docMk/>
          <pc:sldMk cId="2938531971" sldId="1582"/>
        </pc:sldMkLst>
        <pc:spChg chg="mod">
          <ac:chgData name="Davis, James C" userId="84778d94-b1cc-4a48-87ce-749e1d7d6e72" providerId="ADAL" clId="{1D3192F4-448F-674E-AAFE-DF747921934A}" dt="2021-04-26T02:59:30.329" v="13658" actId="27636"/>
          <ac:spMkLst>
            <pc:docMk/>
            <pc:sldMk cId="2938531971" sldId="1582"/>
            <ac:spMk id="3" creationId="{E376E696-44B1-1F4C-8C31-502B2A76EDEB}"/>
          </ac:spMkLst>
        </pc:spChg>
        <pc:spChg chg="del mod">
          <ac:chgData name="Davis, James C" userId="84778d94-b1cc-4a48-87ce-749e1d7d6e72" providerId="ADAL" clId="{1D3192F4-448F-674E-AAFE-DF747921934A}" dt="2021-04-26T03:06:27.143" v="13678" actId="478"/>
          <ac:spMkLst>
            <pc:docMk/>
            <pc:sldMk cId="2938531971" sldId="1582"/>
            <ac:spMk id="4" creationId="{9F0DB14F-E30A-F844-A0EB-A415656442B3}"/>
          </ac:spMkLst>
        </pc:spChg>
        <pc:spChg chg="mod">
          <ac:chgData name="Davis, James C" userId="84778d94-b1cc-4a48-87ce-749e1d7d6e72" providerId="ADAL" clId="{1D3192F4-448F-674E-AAFE-DF747921934A}" dt="2021-04-26T13:35:19.774" v="16983" actId="1076"/>
          <ac:spMkLst>
            <pc:docMk/>
            <pc:sldMk cId="2938531971" sldId="1582"/>
            <ac:spMk id="9" creationId="{F004AAFF-B815-5041-BBC1-E3FA0FF9A4DB}"/>
          </ac:spMkLst>
        </pc:spChg>
        <pc:spChg chg="mod">
          <ac:chgData name="Davis, James C" userId="84778d94-b1cc-4a48-87ce-749e1d7d6e72" providerId="ADAL" clId="{1D3192F4-448F-674E-AAFE-DF747921934A}" dt="2021-04-26T13:35:46.359" v="16988" actId="1076"/>
          <ac:spMkLst>
            <pc:docMk/>
            <pc:sldMk cId="2938531971" sldId="1582"/>
            <ac:spMk id="12" creationId="{16C3B2F8-02F0-2341-9B3E-1C108C3AEE66}"/>
          </ac:spMkLst>
        </pc:spChg>
        <pc:spChg chg="add mod">
          <ac:chgData name="Davis, James C" userId="84778d94-b1cc-4a48-87ce-749e1d7d6e72" providerId="ADAL" clId="{1D3192F4-448F-674E-AAFE-DF747921934A}" dt="2021-04-26T13:38:19.147" v="17013" actId="1038"/>
          <ac:spMkLst>
            <pc:docMk/>
            <pc:sldMk cId="2938531971" sldId="1582"/>
            <ac:spMk id="26" creationId="{8A265C38-9576-5146-99B8-04D4763DC62A}"/>
          </ac:spMkLst>
        </pc:spChg>
        <pc:spChg chg="mod">
          <ac:chgData name="Davis, James C" userId="84778d94-b1cc-4a48-87ce-749e1d7d6e72" providerId="ADAL" clId="{1D3192F4-448F-674E-AAFE-DF747921934A}" dt="2021-04-26T13:37:31.673" v="17004" actId="1076"/>
          <ac:spMkLst>
            <pc:docMk/>
            <pc:sldMk cId="2938531971" sldId="1582"/>
            <ac:spMk id="27" creationId="{6D7C7A4E-CE48-AA44-9093-0A966F32BC08}"/>
          </ac:spMkLst>
        </pc:spChg>
        <pc:spChg chg="mod">
          <ac:chgData name="Davis, James C" userId="84778d94-b1cc-4a48-87ce-749e1d7d6e72" providerId="ADAL" clId="{1D3192F4-448F-674E-AAFE-DF747921934A}" dt="2021-04-26T03:08:40.605" v="13688" actId="208"/>
          <ac:spMkLst>
            <pc:docMk/>
            <pc:sldMk cId="2938531971" sldId="1582"/>
            <ac:spMk id="44" creationId="{4542CA18-5A00-7844-B53B-041158A975BA}"/>
          </ac:spMkLst>
        </pc:spChg>
        <pc:spChg chg="mod">
          <ac:chgData name="Davis, James C" userId="84778d94-b1cc-4a48-87ce-749e1d7d6e72" providerId="ADAL" clId="{1D3192F4-448F-674E-AAFE-DF747921934A}" dt="2021-04-26T03:06:23.983" v="13677" actId="1035"/>
          <ac:spMkLst>
            <pc:docMk/>
            <pc:sldMk cId="2938531971" sldId="1582"/>
            <ac:spMk id="45" creationId="{0E553039-6C9E-D149-BD8F-5BF0DCB6C97D}"/>
          </ac:spMkLst>
        </pc:spChg>
        <pc:spChg chg="mod">
          <ac:chgData name="Davis, James C" userId="84778d94-b1cc-4a48-87ce-749e1d7d6e72" providerId="ADAL" clId="{1D3192F4-448F-674E-AAFE-DF747921934A}" dt="2021-04-26T03:08:40.605" v="13688" actId="208"/>
          <ac:spMkLst>
            <pc:docMk/>
            <pc:sldMk cId="2938531971" sldId="1582"/>
            <ac:spMk id="46" creationId="{BAB4E91A-5B83-A940-B620-6E71BF10A128}"/>
          </ac:spMkLst>
        </pc:spChg>
        <pc:spChg chg="mod">
          <ac:chgData name="Davis, James C" userId="84778d94-b1cc-4a48-87ce-749e1d7d6e72" providerId="ADAL" clId="{1D3192F4-448F-674E-AAFE-DF747921934A}" dt="2021-04-26T03:06:23.983" v="13677" actId="1035"/>
          <ac:spMkLst>
            <pc:docMk/>
            <pc:sldMk cId="2938531971" sldId="1582"/>
            <ac:spMk id="47" creationId="{32CC9A85-78CD-2E4D-A228-E149F2801145}"/>
          </ac:spMkLst>
        </pc:spChg>
        <pc:spChg chg="mod">
          <ac:chgData name="Davis, James C" userId="84778d94-b1cc-4a48-87ce-749e1d7d6e72" providerId="ADAL" clId="{1D3192F4-448F-674E-AAFE-DF747921934A}" dt="2021-04-26T03:08:40.605" v="13688" actId="208"/>
          <ac:spMkLst>
            <pc:docMk/>
            <pc:sldMk cId="2938531971" sldId="1582"/>
            <ac:spMk id="48" creationId="{ED75F08E-7D74-7D47-8594-D71F9288CFF0}"/>
          </ac:spMkLst>
        </pc:spChg>
        <pc:spChg chg="mod">
          <ac:chgData name="Davis, James C" userId="84778d94-b1cc-4a48-87ce-749e1d7d6e72" providerId="ADAL" clId="{1D3192F4-448F-674E-AAFE-DF747921934A}" dt="2021-04-26T03:06:23.983" v="13677" actId="1035"/>
          <ac:spMkLst>
            <pc:docMk/>
            <pc:sldMk cId="2938531971" sldId="1582"/>
            <ac:spMk id="49" creationId="{43817CA2-4B73-FA4D-96B8-70103E0311C0}"/>
          </ac:spMkLst>
        </pc:spChg>
        <pc:picChg chg="mod">
          <ac:chgData name="Davis, James C" userId="84778d94-b1cc-4a48-87ce-749e1d7d6e72" providerId="ADAL" clId="{1D3192F4-448F-674E-AAFE-DF747921934A}" dt="2021-04-26T03:46:44.037" v="16175" actId="2085"/>
          <ac:picMkLst>
            <pc:docMk/>
            <pc:sldMk cId="2938531971" sldId="1582"/>
            <ac:picMk id="5" creationId="{EC283667-2FD6-A843-9AFF-595E426CBA71}"/>
          </ac:picMkLst>
        </pc:picChg>
        <pc:picChg chg="add del mod">
          <ac:chgData name="Davis, James C" userId="84778d94-b1cc-4a48-87ce-749e1d7d6e72" providerId="ADAL" clId="{1D3192F4-448F-674E-AAFE-DF747921934A}" dt="2021-04-26T16:28:59.420" v="20662" actId="478"/>
          <ac:picMkLst>
            <pc:docMk/>
            <pc:sldMk cId="2938531971" sldId="1582"/>
            <ac:picMk id="29" creationId="{505C3A45-F26C-9E4F-AADB-BF20D234F058}"/>
          </ac:picMkLst>
        </pc:picChg>
        <pc:picChg chg="add del mod">
          <ac:chgData name="Davis, James C" userId="84778d94-b1cc-4a48-87ce-749e1d7d6e72" providerId="ADAL" clId="{1D3192F4-448F-674E-AAFE-DF747921934A}" dt="2021-04-26T23:25:36.459" v="23182"/>
          <ac:picMkLst>
            <pc:docMk/>
            <pc:sldMk cId="2938531971" sldId="1582"/>
            <ac:picMk id="30" creationId="{0DC7769E-E08A-844F-A602-FEF36E5D8A8E}"/>
          </ac:picMkLst>
        </pc:picChg>
        <pc:cxnChg chg="del mod">
          <ac:chgData name="Davis, James C" userId="84778d94-b1cc-4a48-87ce-749e1d7d6e72" providerId="ADAL" clId="{1D3192F4-448F-674E-AAFE-DF747921934A}" dt="2021-04-26T13:36:19.450" v="16995" actId="478"/>
          <ac:cxnSpMkLst>
            <pc:docMk/>
            <pc:sldMk cId="2938531971" sldId="1582"/>
            <ac:cxnSpMk id="6" creationId="{FAC99BF9-A2C0-D640-9720-5F3B14DD0396}"/>
          </ac:cxnSpMkLst>
        </pc:cxnChg>
        <pc:cxnChg chg="mod">
          <ac:chgData name="Davis, James C" userId="84778d94-b1cc-4a48-87ce-749e1d7d6e72" providerId="ADAL" clId="{1D3192F4-448F-674E-AAFE-DF747921934A}" dt="2021-04-26T13:37:10.916" v="17003" actId="14100"/>
          <ac:cxnSpMkLst>
            <pc:docMk/>
            <pc:sldMk cId="2938531971" sldId="1582"/>
            <ac:cxnSpMk id="11" creationId="{A7CE4268-BE79-7944-9EF3-DD1DC39391EA}"/>
          </ac:cxnSpMkLst>
        </pc:cxnChg>
        <pc:cxnChg chg="mod">
          <ac:chgData name="Davis, James C" userId="84778d94-b1cc-4a48-87ce-749e1d7d6e72" providerId="ADAL" clId="{1D3192F4-448F-674E-AAFE-DF747921934A}" dt="2021-04-26T13:36:04.831" v="16992" actId="14100"/>
          <ac:cxnSpMkLst>
            <pc:docMk/>
            <pc:sldMk cId="2938531971" sldId="1582"/>
            <ac:cxnSpMk id="18" creationId="{C6F9A586-43DE-D946-B8CD-05C9D941B74C}"/>
          </ac:cxnSpMkLst>
        </pc:cxnChg>
        <pc:cxnChg chg="add mod">
          <ac:chgData name="Davis, James C" userId="84778d94-b1cc-4a48-87ce-749e1d7d6e72" providerId="ADAL" clId="{1D3192F4-448F-674E-AAFE-DF747921934A}" dt="2021-04-26T13:36:29.581" v="16996" actId="1582"/>
          <ac:cxnSpMkLst>
            <pc:docMk/>
            <pc:sldMk cId="2938531971" sldId="1582"/>
            <ac:cxnSpMk id="19" creationId="{E7490963-113D-674C-9312-D4BA0D9D1F3A}"/>
          </ac:cxnSpMkLst>
        </pc:cxnChg>
        <pc:cxnChg chg="mod">
          <ac:chgData name="Davis, James C" userId="84778d94-b1cc-4a48-87ce-749e1d7d6e72" providerId="ADAL" clId="{1D3192F4-448F-674E-AAFE-DF747921934A}" dt="2021-04-26T13:35:55.832" v="16990" actId="14100"/>
          <ac:cxnSpMkLst>
            <pc:docMk/>
            <pc:sldMk cId="2938531971" sldId="1582"/>
            <ac:cxnSpMk id="21" creationId="{892F6B6C-2B7D-3745-903E-E9D0D2BDF74B}"/>
          </ac:cxnSpMkLst>
        </pc:cxnChg>
        <pc:cxnChg chg="mod">
          <ac:chgData name="Davis, James C" userId="84778d94-b1cc-4a48-87ce-749e1d7d6e72" providerId="ADAL" clId="{1D3192F4-448F-674E-AAFE-DF747921934A}" dt="2021-04-26T13:36:00.209" v="16991" actId="14100"/>
          <ac:cxnSpMkLst>
            <pc:docMk/>
            <pc:sldMk cId="2938531971" sldId="1582"/>
            <ac:cxnSpMk id="24" creationId="{2F98FA91-7A3E-7B49-B05F-18DBEF103F01}"/>
          </ac:cxnSpMkLst>
        </pc:cxnChg>
        <pc:cxnChg chg="mod">
          <ac:chgData name="Davis, James C" userId="84778d94-b1cc-4a48-87ce-749e1d7d6e72" providerId="ADAL" clId="{1D3192F4-448F-674E-AAFE-DF747921934A}" dt="2021-04-26T13:37:40.055" v="17006" actId="14100"/>
          <ac:cxnSpMkLst>
            <pc:docMk/>
            <pc:sldMk cId="2938531971" sldId="1582"/>
            <ac:cxnSpMk id="28" creationId="{C1D08FB6-272E-674F-96A6-5F5470A2BB99}"/>
          </ac:cxnSpMkLst>
        </pc:cxnChg>
        <pc:cxnChg chg="mod">
          <ac:chgData name="Davis, James C" userId="84778d94-b1cc-4a48-87ce-749e1d7d6e72" providerId="ADAL" clId="{1D3192F4-448F-674E-AAFE-DF747921934A}" dt="2021-04-26T13:37:36.195" v="17005" actId="14100"/>
          <ac:cxnSpMkLst>
            <pc:docMk/>
            <pc:sldMk cId="2938531971" sldId="1582"/>
            <ac:cxnSpMk id="32" creationId="{700CB6C5-56B0-CB4A-BF86-A27F49FFB94F}"/>
          </ac:cxnSpMkLst>
        </pc:cxnChg>
        <pc:cxnChg chg="mod">
          <ac:chgData name="Davis, James C" userId="84778d94-b1cc-4a48-87ce-749e1d7d6e72" providerId="ADAL" clId="{1D3192F4-448F-674E-AAFE-DF747921934A}" dt="2021-04-26T13:37:42.215" v="17007" actId="14100"/>
          <ac:cxnSpMkLst>
            <pc:docMk/>
            <pc:sldMk cId="2938531971" sldId="1582"/>
            <ac:cxnSpMk id="35" creationId="{04ECAEC4-3928-CF4C-AE77-92E10B932694}"/>
          </ac:cxnSpMkLst>
        </pc:cxnChg>
        <pc:cxnChg chg="mod">
          <ac:chgData name="Davis, James C" userId="84778d94-b1cc-4a48-87ce-749e1d7d6e72" providerId="ADAL" clId="{1D3192F4-448F-674E-AAFE-DF747921934A}" dt="2021-04-26T13:37:31.673" v="17004" actId="1076"/>
          <ac:cxnSpMkLst>
            <pc:docMk/>
            <pc:sldMk cId="2938531971" sldId="1582"/>
            <ac:cxnSpMk id="41" creationId="{C559A52B-F337-7E4E-AE49-28B761135827}"/>
          </ac:cxnSpMkLst>
        </pc:cxnChg>
      </pc:sldChg>
      <pc:sldChg chg="addSp delSp modSp add del mod delAnim modAnim modNotesTx">
        <pc:chgData name="Davis, James C" userId="84778d94-b1cc-4a48-87ce-749e1d7d6e72" providerId="ADAL" clId="{1D3192F4-448F-674E-AAFE-DF747921934A}" dt="2021-04-26T02:59:28.130" v="13656" actId="2696"/>
        <pc:sldMkLst>
          <pc:docMk/>
          <pc:sldMk cId="3237860294" sldId="1582"/>
        </pc:sldMkLst>
        <pc:spChg chg="add del">
          <ac:chgData name="Davis, James C" userId="84778d94-b1cc-4a48-87ce-749e1d7d6e72" providerId="ADAL" clId="{1D3192F4-448F-674E-AAFE-DF747921934A}" dt="2021-04-26T02:28:36.798" v="12011" actId="478"/>
          <ac:spMkLst>
            <pc:docMk/>
            <pc:sldMk cId="3237860294" sldId="1582"/>
            <ac:spMk id="2" creationId="{B87022D3-6731-F143-B94B-1BC39142AC35}"/>
          </ac:spMkLst>
        </pc:spChg>
        <pc:spChg chg="mod">
          <ac:chgData name="Davis, James C" userId="84778d94-b1cc-4a48-87ce-749e1d7d6e72" providerId="ADAL" clId="{1D3192F4-448F-674E-AAFE-DF747921934A}" dt="2021-04-26T02:49:38.220" v="13564" actId="21"/>
          <ac:spMkLst>
            <pc:docMk/>
            <pc:sldMk cId="3237860294" sldId="1582"/>
            <ac:spMk id="3" creationId="{E376E696-44B1-1F4C-8C31-502B2A76EDEB}"/>
          </ac:spMkLst>
        </pc:spChg>
        <pc:spChg chg="add mod">
          <ac:chgData name="Davis, James C" userId="84778d94-b1cc-4a48-87ce-749e1d7d6e72" providerId="ADAL" clId="{1D3192F4-448F-674E-AAFE-DF747921934A}" dt="2021-04-26T02:58:00.776" v="13640" actId="255"/>
          <ac:spMkLst>
            <pc:docMk/>
            <pc:sldMk cId="3237860294" sldId="1582"/>
            <ac:spMk id="9" creationId="{F004AAFF-B815-5041-BBC1-E3FA0FF9A4DB}"/>
          </ac:spMkLst>
        </pc:spChg>
        <pc:spChg chg="add mod">
          <ac:chgData name="Davis, James C" userId="84778d94-b1cc-4a48-87ce-749e1d7d6e72" providerId="ADAL" clId="{1D3192F4-448F-674E-AAFE-DF747921934A}" dt="2021-04-26T02:58:00.776" v="13640" actId="255"/>
          <ac:spMkLst>
            <pc:docMk/>
            <pc:sldMk cId="3237860294" sldId="1582"/>
            <ac:spMk id="12" creationId="{16C3B2F8-02F0-2341-9B3E-1C108C3AEE66}"/>
          </ac:spMkLst>
        </pc:spChg>
        <pc:spChg chg="add del mod">
          <ac:chgData name="Davis, James C" userId="84778d94-b1cc-4a48-87ce-749e1d7d6e72" providerId="ADAL" clId="{1D3192F4-448F-674E-AAFE-DF747921934A}" dt="2021-04-26T02:30:51.984" v="12067" actId="478"/>
          <ac:spMkLst>
            <pc:docMk/>
            <pc:sldMk cId="3237860294" sldId="1582"/>
            <ac:spMk id="16" creationId="{42472C1B-2E0F-BC4C-9700-2CDB9B1C8A06}"/>
          </ac:spMkLst>
        </pc:spChg>
        <pc:spChg chg="add del">
          <ac:chgData name="Davis, James C" userId="84778d94-b1cc-4a48-87ce-749e1d7d6e72" providerId="ADAL" clId="{1D3192F4-448F-674E-AAFE-DF747921934A}" dt="2021-04-26T02:30:32.031" v="12057" actId="478"/>
          <ac:spMkLst>
            <pc:docMk/>
            <pc:sldMk cId="3237860294" sldId="1582"/>
            <ac:spMk id="17" creationId="{915BB161-76AC-F742-B3A8-1898E8569D6D}"/>
          </ac:spMkLst>
        </pc:spChg>
        <pc:spChg chg="add mod">
          <ac:chgData name="Davis, James C" userId="84778d94-b1cc-4a48-87ce-749e1d7d6e72" providerId="ADAL" clId="{1D3192F4-448F-674E-AAFE-DF747921934A}" dt="2021-04-26T02:58:00.776" v="13640" actId="255"/>
          <ac:spMkLst>
            <pc:docMk/>
            <pc:sldMk cId="3237860294" sldId="1582"/>
            <ac:spMk id="27" creationId="{6D7C7A4E-CE48-AA44-9093-0A966F32BC08}"/>
          </ac:spMkLst>
        </pc:spChg>
        <pc:spChg chg="add mod">
          <ac:chgData name="Davis, James C" userId="84778d94-b1cc-4a48-87ce-749e1d7d6e72" providerId="ADAL" clId="{1D3192F4-448F-674E-AAFE-DF747921934A}" dt="2021-04-26T02:57:50.174" v="13638" actId="1582"/>
          <ac:spMkLst>
            <pc:docMk/>
            <pc:sldMk cId="3237860294" sldId="1582"/>
            <ac:spMk id="44" creationId="{4542CA18-5A00-7844-B53B-041158A975BA}"/>
          </ac:spMkLst>
        </pc:spChg>
        <pc:spChg chg="add mod">
          <ac:chgData name="Davis, James C" userId="84778d94-b1cc-4a48-87ce-749e1d7d6e72" providerId="ADAL" clId="{1D3192F4-448F-674E-AAFE-DF747921934A}" dt="2021-04-26T02:59:01.353" v="13654" actId="1076"/>
          <ac:spMkLst>
            <pc:docMk/>
            <pc:sldMk cId="3237860294" sldId="1582"/>
            <ac:spMk id="45" creationId="{0E553039-6C9E-D149-BD8F-5BF0DCB6C97D}"/>
          </ac:spMkLst>
        </pc:spChg>
        <pc:spChg chg="add mod">
          <ac:chgData name="Davis, James C" userId="84778d94-b1cc-4a48-87ce-749e1d7d6e72" providerId="ADAL" clId="{1D3192F4-448F-674E-AAFE-DF747921934A}" dt="2021-04-26T02:57:50.174" v="13638" actId="1582"/>
          <ac:spMkLst>
            <pc:docMk/>
            <pc:sldMk cId="3237860294" sldId="1582"/>
            <ac:spMk id="46" creationId="{BAB4E91A-5B83-A940-B620-6E71BF10A128}"/>
          </ac:spMkLst>
        </pc:spChg>
        <pc:spChg chg="add mod">
          <ac:chgData name="Davis, James C" userId="84778d94-b1cc-4a48-87ce-749e1d7d6e72" providerId="ADAL" clId="{1D3192F4-448F-674E-AAFE-DF747921934A}" dt="2021-04-26T02:58:58.992" v="13653" actId="1076"/>
          <ac:spMkLst>
            <pc:docMk/>
            <pc:sldMk cId="3237860294" sldId="1582"/>
            <ac:spMk id="47" creationId="{32CC9A85-78CD-2E4D-A228-E149F2801145}"/>
          </ac:spMkLst>
        </pc:spChg>
        <pc:spChg chg="add mod">
          <ac:chgData name="Davis, James C" userId="84778d94-b1cc-4a48-87ce-749e1d7d6e72" providerId="ADAL" clId="{1D3192F4-448F-674E-AAFE-DF747921934A}" dt="2021-04-26T02:57:50.174" v="13638" actId="1582"/>
          <ac:spMkLst>
            <pc:docMk/>
            <pc:sldMk cId="3237860294" sldId="1582"/>
            <ac:spMk id="48" creationId="{ED75F08E-7D74-7D47-8594-D71F9288CFF0}"/>
          </ac:spMkLst>
        </pc:spChg>
        <pc:spChg chg="add mod">
          <ac:chgData name="Davis, James C" userId="84778d94-b1cc-4a48-87ce-749e1d7d6e72" providerId="ADAL" clId="{1D3192F4-448F-674E-AAFE-DF747921934A}" dt="2021-04-26T02:59:03.929" v="13655" actId="1076"/>
          <ac:spMkLst>
            <pc:docMk/>
            <pc:sldMk cId="3237860294" sldId="1582"/>
            <ac:spMk id="49" creationId="{43817CA2-4B73-FA4D-96B8-70103E0311C0}"/>
          </ac:spMkLst>
        </pc:spChg>
        <pc:cxnChg chg="add mod">
          <ac:chgData name="Davis, James C" userId="84778d94-b1cc-4a48-87ce-749e1d7d6e72" providerId="ADAL" clId="{1D3192F4-448F-674E-AAFE-DF747921934A}" dt="2021-04-26T02:58:00.776" v="13640" actId="255"/>
          <ac:cxnSpMkLst>
            <pc:docMk/>
            <pc:sldMk cId="3237860294" sldId="1582"/>
            <ac:cxnSpMk id="6" creationId="{FAC99BF9-A2C0-D640-9720-5F3B14DD0396}"/>
          </ac:cxnSpMkLst>
        </pc:cxnChg>
        <pc:cxnChg chg="add mod">
          <ac:chgData name="Davis, James C" userId="84778d94-b1cc-4a48-87ce-749e1d7d6e72" providerId="ADAL" clId="{1D3192F4-448F-674E-AAFE-DF747921934A}" dt="2021-04-26T02:58:00.776" v="13640" actId="255"/>
          <ac:cxnSpMkLst>
            <pc:docMk/>
            <pc:sldMk cId="3237860294" sldId="1582"/>
            <ac:cxnSpMk id="11" creationId="{A7CE4268-BE79-7944-9EF3-DD1DC39391EA}"/>
          </ac:cxnSpMkLst>
        </pc:cxnChg>
        <pc:cxnChg chg="add del mod">
          <ac:chgData name="Davis, James C" userId="84778d94-b1cc-4a48-87ce-749e1d7d6e72" providerId="ADAL" clId="{1D3192F4-448F-674E-AAFE-DF747921934A}" dt="2021-04-26T02:30:51.984" v="12067" actId="478"/>
          <ac:cxnSpMkLst>
            <pc:docMk/>
            <pc:sldMk cId="3237860294" sldId="1582"/>
            <ac:cxnSpMk id="15" creationId="{E1CAB352-A3BD-3247-8898-D9AF6D7E6901}"/>
          </ac:cxnSpMkLst>
        </pc:cxnChg>
        <pc:cxnChg chg="add mod">
          <ac:chgData name="Davis, James C" userId="84778d94-b1cc-4a48-87ce-749e1d7d6e72" providerId="ADAL" clId="{1D3192F4-448F-674E-AAFE-DF747921934A}" dt="2021-04-26T02:58:00.776" v="13640" actId="255"/>
          <ac:cxnSpMkLst>
            <pc:docMk/>
            <pc:sldMk cId="3237860294" sldId="1582"/>
            <ac:cxnSpMk id="18" creationId="{C6F9A586-43DE-D946-B8CD-05C9D941B74C}"/>
          </ac:cxnSpMkLst>
        </pc:cxnChg>
        <pc:cxnChg chg="add mod">
          <ac:chgData name="Davis, James C" userId="84778d94-b1cc-4a48-87ce-749e1d7d6e72" providerId="ADAL" clId="{1D3192F4-448F-674E-AAFE-DF747921934A}" dt="2021-04-26T02:58:00.776" v="13640" actId="255"/>
          <ac:cxnSpMkLst>
            <pc:docMk/>
            <pc:sldMk cId="3237860294" sldId="1582"/>
            <ac:cxnSpMk id="21" creationId="{892F6B6C-2B7D-3745-903E-E9D0D2BDF74B}"/>
          </ac:cxnSpMkLst>
        </pc:cxnChg>
        <pc:cxnChg chg="add mod">
          <ac:chgData name="Davis, James C" userId="84778d94-b1cc-4a48-87ce-749e1d7d6e72" providerId="ADAL" clId="{1D3192F4-448F-674E-AAFE-DF747921934A}" dt="2021-04-26T02:58:00.776" v="13640" actId="255"/>
          <ac:cxnSpMkLst>
            <pc:docMk/>
            <pc:sldMk cId="3237860294" sldId="1582"/>
            <ac:cxnSpMk id="24" creationId="{2F98FA91-7A3E-7B49-B05F-18DBEF103F01}"/>
          </ac:cxnSpMkLst>
        </pc:cxnChg>
        <pc:cxnChg chg="add mod">
          <ac:chgData name="Davis, James C" userId="84778d94-b1cc-4a48-87ce-749e1d7d6e72" providerId="ADAL" clId="{1D3192F4-448F-674E-AAFE-DF747921934A}" dt="2021-04-26T02:58:00.776" v="13640" actId="255"/>
          <ac:cxnSpMkLst>
            <pc:docMk/>
            <pc:sldMk cId="3237860294" sldId="1582"/>
            <ac:cxnSpMk id="28" creationId="{C1D08FB6-272E-674F-96A6-5F5470A2BB99}"/>
          </ac:cxnSpMkLst>
        </pc:cxnChg>
        <pc:cxnChg chg="add mod">
          <ac:chgData name="Davis, James C" userId="84778d94-b1cc-4a48-87ce-749e1d7d6e72" providerId="ADAL" clId="{1D3192F4-448F-674E-AAFE-DF747921934A}" dt="2021-04-26T02:58:00.776" v="13640" actId="255"/>
          <ac:cxnSpMkLst>
            <pc:docMk/>
            <pc:sldMk cId="3237860294" sldId="1582"/>
            <ac:cxnSpMk id="32" creationId="{700CB6C5-56B0-CB4A-BF86-A27F49FFB94F}"/>
          </ac:cxnSpMkLst>
        </pc:cxnChg>
        <pc:cxnChg chg="add mod">
          <ac:chgData name="Davis, James C" userId="84778d94-b1cc-4a48-87ce-749e1d7d6e72" providerId="ADAL" clId="{1D3192F4-448F-674E-AAFE-DF747921934A}" dt="2021-04-26T02:58:00.776" v="13640" actId="255"/>
          <ac:cxnSpMkLst>
            <pc:docMk/>
            <pc:sldMk cId="3237860294" sldId="1582"/>
            <ac:cxnSpMk id="35" creationId="{04ECAEC4-3928-CF4C-AE77-92E10B932694}"/>
          </ac:cxnSpMkLst>
        </pc:cxnChg>
        <pc:cxnChg chg="add mod">
          <ac:chgData name="Davis, James C" userId="84778d94-b1cc-4a48-87ce-749e1d7d6e72" providerId="ADAL" clId="{1D3192F4-448F-674E-AAFE-DF747921934A}" dt="2021-04-26T02:58:00.776" v="13640" actId="255"/>
          <ac:cxnSpMkLst>
            <pc:docMk/>
            <pc:sldMk cId="3237860294" sldId="1582"/>
            <ac:cxnSpMk id="41" creationId="{C559A52B-F337-7E4E-AE49-28B761135827}"/>
          </ac:cxnSpMkLst>
        </pc:cxnChg>
      </pc:sldChg>
      <pc:sldChg chg="addSp delSp modSp new del mod modNotesTx">
        <pc:chgData name="Davis, James C" userId="84778d94-b1cc-4a48-87ce-749e1d7d6e72" providerId="ADAL" clId="{1D3192F4-448F-674E-AAFE-DF747921934A}" dt="2021-04-26T02:59:28.130" v="13656" actId="2696"/>
        <pc:sldMkLst>
          <pc:docMk/>
          <pc:sldMk cId="1388799636" sldId="1583"/>
        </pc:sldMkLst>
        <pc:spChg chg="del">
          <ac:chgData name="Davis, James C" userId="84778d94-b1cc-4a48-87ce-749e1d7d6e72" providerId="ADAL" clId="{1D3192F4-448F-674E-AAFE-DF747921934A}" dt="2021-04-26T02:36:32.193" v="12202" actId="478"/>
          <ac:spMkLst>
            <pc:docMk/>
            <pc:sldMk cId="1388799636" sldId="1583"/>
            <ac:spMk id="2" creationId="{C457C92D-7546-5E4F-9EA6-A00651A3C452}"/>
          </ac:spMkLst>
        </pc:spChg>
        <pc:spChg chg="mod">
          <ac:chgData name="Davis, James C" userId="84778d94-b1cc-4a48-87ce-749e1d7d6e72" providerId="ADAL" clId="{1D3192F4-448F-674E-AAFE-DF747921934A}" dt="2021-04-26T02:49:28.419" v="13537" actId="20577"/>
          <ac:spMkLst>
            <pc:docMk/>
            <pc:sldMk cId="1388799636" sldId="1583"/>
            <ac:spMk id="3" creationId="{E60085F4-601F-934C-98A5-CD33DD6C6EE7}"/>
          </ac:spMkLst>
        </pc:spChg>
        <pc:picChg chg="add mod modCrop">
          <ac:chgData name="Davis, James C" userId="84778d94-b1cc-4a48-87ce-749e1d7d6e72" providerId="ADAL" clId="{1D3192F4-448F-674E-AAFE-DF747921934A}" dt="2021-04-26T02:37:07.918" v="12213" actId="1076"/>
          <ac:picMkLst>
            <pc:docMk/>
            <pc:sldMk cId="1388799636" sldId="1583"/>
            <ac:picMk id="4" creationId="{62B4BEDB-9A2D-554B-8845-0FD9EAB5227F}"/>
          </ac:picMkLst>
        </pc:picChg>
      </pc:sldChg>
      <pc:sldChg chg="modSp new del mod">
        <pc:chgData name="Davis, James C" userId="84778d94-b1cc-4a48-87ce-749e1d7d6e72" providerId="ADAL" clId="{1D3192F4-448F-674E-AAFE-DF747921934A}" dt="2021-04-26T02:32:48.298" v="12130" actId="2696"/>
        <pc:sldMkLst>
          <pc:docMk/>
          <pc:sldMk cId="1804485215" sldId="1583"/>
        </pc:sldMkLst>
        <pc:spChg chg="mod">
          <ac:chgData name="Davis, James C" userId="84778d94-b1cc-4a48-87ce-749e1d7d6e72" providerId="ADAL" clId="{1D3192F4-448F-674E-AAFE-DF747921934A}" dt="2021-04-26T02:32:01.293" v="12104" actId="27636"/>
          <ac:spMkLst>
            <pc:docMk/>
            <pc:sldMk cId="1804485215" sldId="1583"/>
            <ac:spMk id="3" creationId="{9BF2C840-5D3F-B34C-B007-523010FA2AD5}"/>
          </ac:spMkLst>
        </pc:spChg>
      </pc:sldChg>
      <pc:sldChg chg="addSp delSp modSp add mod modTransition delAnim modAnim modNotesTx">
        <pc:chgData name="Davis, James C" userId="84778d94-b1cc-4a48-87ce-749e1d7d6e72" providerId="ADAL" clId="{1D3192F4-448F-674E-AAFE-DF747921934A}" dt="2021-04-26T23:25:36.459" v="23182"/>
        <pc:sldMkLst>
          <pc:docMk/>
          <pc:sldMk cId="2589332130" sldId="1583"/>
        </pc:sldMkLst>
        <pc:spChg chg="add del mod">
          <ac:chgData name="Davis, James C" userId="84778d94-b1cc-4a48-87ce-749e1d7d6e72" providerId="ADAL" clId="{1D3192F4-448F-674E-AAFE-DF747921934A}" dt="2021-04-26T03:32:00.642" v="14783"/>
          <ac:spMkLst>
            <pc:docMk/>
            <pc:sldMk cId="2589332130" sldId="1583"/>
            <ac:spMk id="6" creationId="{3D52C4C1-44DC-3E44-B759-114F7734C69C}"/>
          </ac:spMkLst>
        </pc:spChg>
        <pc:spChg chg="add mod">
          <ac:chgData name="Davis, James C" userId="84778d94-b1cc-4a48-87ce-749e1d7d6e72" providerId="ADAL" clId="{1D3192F4-448F-674E-AAFE-DF747921934A}" dt="2021-04-26T03:45:16.511" v="16100" actId="1076"/>
          <ac:spMkLst>
            <pc:docMk/>
            <pc:sldMk cId="2589332130" sldId="1583"/>
            <ac:spMk id="7" creationId="{E0B49F66-65AE-2B45-AEBF-FC5747D5B325}"/>
          </ac:spMkLst>
        </pc:spChg>
        <pc:spChg chg="add mod">
          <ac:chgData name="Davis, James C" userId="84778d94-b1cc-4a48-87ce-749e1d7d6e72" providerId="ADAL" clId="{1D3192F4-448F-674E-AAFE-DF747921934A}" dt="2021-04-26T03:45:32.386" v="16107" actId="14100"/>
          <ac:spMkLst>
            <pc:docMk/>
            <pc:sldMk cId="2589332130" sldId="1583"/>
            <ac:spMk id="21" creationId="{B6BC6554-820B-1F48-9DFA-94B1D2EEBB1B}"/>
          </ac:spMkLst>
        </pc:spChg>
        <pc:spChg chg="add mod">
          <ac:chgData name="Davis, James C" userId="84778d94-b1cc-4a48-87ce-749e1d7d6e72" providerId="ADAL" clId="{1D3192F4-448F-674E-AAFE-DF747921934A}" dt="2021-04-26T03:45:26.872" v="16104" actId="14100"/>
          <ac:spMkLst>
            <pc:docMk/>
            <pc:sldMk cId="2589332130" sldId="1583"/>
            <ac:spMk id="22" creationId="{1A14DCC2-761D-AA44-B88D-77E9772C946A}"/>
          </ac:spMkLst>
        </pc:spChg>
        <pc:picChg chg="del mod">
          <ac:chgData name="Davis, James C" userId="84778d94-b1cc-4a48-87ce-749e1d7d6e72" providerId="ADAL" clId="{1D3192F4-448F-674E-AAFE-DF747921934A}" dt="2021-04-26T03:45:01.460" v="16093" actId="478"/>
          <ac:picMkLst>
            <pc:docMk/>
            <pc:sldMk cId="2589332130" sldId="1583"/>
            <ac:picMk id="4" creationId="{62B4BEDB-9A2D-554B-8845-0FD9EAB5227F}"/>
          </ac:picMkLst>
        </pc:picChg>
        <pc:picChg chg="add mod">
          <ac:chgData name="Davis, James C" userId="84778d94-b1cc-4a48-87ce-749e1d7d6e72" providerId="ADAL" clId="{1D3192F4-448F-674E-AAFE-DF747921934A}" dt="2021-04-26T03:45:13.406" v="16099" actId="1076"/>
          <ac:picMkLst>
            <pc:docMk/>
            <pc:sldMk cId="2589332130" sldId="1583"/>
            <ac:picMk id="24" creationId="{ABC7D91F-2353-8647-B1E0-F27DE3DA606C}"/>
          </ac:picMkLst>
        </pc:picChg>
        <pc:picChg chg="add del mod">
          <ac:chgData name="Davis, James C" userId="84778d94-b1cc-4a48-87ce-749e1d7d6e72" providerId="ADAL" clId="{1D3192F4-448F-674E-AAFE-DF747921934A}" dt="2021-04-26T16:28:55.904" v="20661" actId="478"/>
          <ac:picMkLst>
            <pc:docMk/>
            <pc:sldMk cId="2589332130" sldId="1583"/>
            <ac:picMk id="27" creationId="{BAC9D8E9-CA05-4C4E-AD04-38FA04F759F8}"/>
          </ac:picMkLst>
        </pc:picChg>
        <pc:picChg chg="add del mod">
          <ac:chgData name="Davis, James C" userId="84778d94-b1cc-4a48-87ce-749e1d7d6e72" providerId="ADAL" clId="{1D3192F4-448F-674E-AAFE-DF747921934A}" dt="2021-04-26T23:25:36.459" v="23182"/>
          <ac:picMkLst>
            <pc:docMk/>
            <pc:sldMk cId="2589332130" sldId="1583"/>
            <ac:picMk id="28" creationId="{653175CD-7845-9544-AE43-33F8BBAA2812}"/>
          </ac:picMkLst>
        </pc:picChg>
        <pc:cxnChg chg="add del mod">
          <ac:chgData name="Davis, James C" userId="84778d94-b1cc-4a48-87ce-749e1d7d6e72" providerId="ADAL" clId="{1D3192F4-448F-674E-AAFE-DF747921934A}" dt="2021-04-26T03:32:37.338" v="14814" actId="478"/>
          <ac:cxnSpMkLst>
            <pc:docMk/>
            <pc:sldMk cId="2589332130" sldId="1583"/>
            <ac:cxnSpMk id="5" creationId="{96887957-8D6A-A24F-906B-9C0232D899F4}"/>
          </ac:cxnSpMkLst>
        </pc:cxnChg>
        <pc:cxnChg chg="add del mod">
          <ac:chgData name="Davis, James C" userId="84778d94-b1cc-4a48-87ce-749e1d7d6e72" providerId="ADAL" clId="{1D3192F4-448F-674E-AAFE-DF747921934A}" dt="2021-04-26T03:33:22.986" v="14832" actId="478"/>
          <ac:cxnSpMkLst>
            <pc:docMk/>
            <pc:sldMk cId="2589332130" sldId="1583"/>
            <ac:cxnSpMk id="11" creationId="{E2E393C9-8DA7-A44D-9E20-1B578619BC68}"/>
          </ac:cxnSpMkLst>
        </pc:cxnChg>
        <pc:cxnChg chg="add mod">
          <ac:chgData name="Davis, James C" userId="84778d94-b1cc-4a48-87ce-749e1d7d6e72" providerId="ADAL" clId="{1D3192F4-448F-674E-AAFE-DF747921934A}" dt="2021-04-26T03:45:21.652" v="16102" actId="14100"/>
          <ac:cxnSpMkLst>
            <pc:docMk/>
            <pc:sldMk cId="2589332130" sldId="1583"/>
            <ac:cxnSpMk id="20" creationId="{4E900820-1E1C-8245-9836-B82BE1FD7298}"/>
          </ac:cxnSpMkLst>
        </pc:cxnChg>
      </pc:sldChg>
      <pc:sldChg chg="addSp delSp modSp new mod modTransition modClrScheme chgLayout">
        <pc:chgData name="Davis, James C" userId="84778d94-b1cc-4a48-87ce-749e1d7d6e72" providerId="ADAL" clId="{1D3192F4-448F-674E-AAFE-DF747921934A}" dt="2021-04-26T23:25:33.825" v="23181"/>
        <pc:sldMkLst>
          <pc:docMk/>
          <pc:sldMk cId="674590001" sldId="1584"/>
        </pc:sldMkLst>
        <pc:spChg chg="del mod ord">
          <ac:chgData name="Davis, James C" userId="84778d94-b1cc-4a48-87ce-749e1d7d6e72" providerId="ADAL" clId="{1D3192F4-448F-674E-AAFE-DF747921934A}" dt="2021-04-26T03:36:34.654" v="15126" actId="700"/>
          <ac:spMkLst>
            <pc:docMk/>
            <pc:sldMk cId="674590001" sldId="1584"/>
            <ac:spMk id="2" creationId="{A83FB505-4310-5E4A-8009-6CD5FB941EB3}"/>
          </ac:spMkLst>
        </pc:spChg>
        <pc:spChg chg="del">
          <ac:chgData name="Davis, James C" userId="84778d94-b1cc-4a48-87ce-749e1d7d6e72" providerId="ADAL" clId="{1D3192F4-448F-674E-AAFE-DF747921934A}" dt="2021-04-26T03:36:34.654" v="15126" actId="700"/>
          <ac:spMkLst>
            <pc:docMk/>
            <pc:sldMk cId="674590001" sldId="1584"/>
            <ac:spMk id="3" creationId="{3677751F-64E4-714A-AB69-0337783F4AE2}"/>
          </ac:spMkLst>
        </pc:spChg>
        <pc:spChg chg="mod ord">
          <ac:chgData name="Davis, James C" userId="84778d94-b1cc-4a48-87ce-749e1d7d6e72" providerId="ADAL" clId="{1D3192F4-448F-674E-AAFE-DF747921934A}" dt="2021-04-26T03:36:34.654" v="15126" actId="700"/>
          <ac:spMkLst>
            <pc:docMk/>
            <pc:sldMk cId="674590001" sldId="1584"/>
            <ac:spMk id="4" creationId="{649B2D49-3CB0-B94B-BEC5-5F2D63FCC1C4}"/>
          </ac:spMkLst>
        </pc:spChg>
        <pc:spChg chg="del mod ord">
          <ac:chgData name="Davis, James C" userId="84778d94-b1cc-4a48-87ce-749e1d7d6e72" providerId="ADAL" clId="{1D3192F4-448F-674E-AAFE-DF747921934A}" dt="2021-04-26T03:36:34.654" v="15126" actId="700"/>
          <ac:spMkLst>
            <pc:docMk/>
            <pc:sldMk cId="674590001" sldId="1584"/>
            <ac:spMk id="5" creationId="{B68482D4-1CCC-BA48-BB44-5604508A5BCF}"/>
          </ac:spMkLst>
        </pc:spChg>
        <pc:spChg chg="add mod ord">
          <ac:chgData name="Davis, James C" userId="84778d94-b1cc-4a48-87ce-749e1d7d6e72" providerId="ADAL" clId="{1D3192F4-448F-674E-AAFE-DF747921934A}" dt="2021-04-26T03:37:00.368" v="15193" actId="6549"/>
          <ac:spMkLst>
            <pc:docMk/>
            <pc:sldMk cId="674590001" sldId="1584"/>
            <ac:spMk id="6" creationId="{1C1624C7-7534-1144-8A7E-A8DD8665C439}"/>
          </ac:spMkLst>
        </pc:spChg>
        <pc:spChg chg="add del mod ord">
          <ac:chgData name="Davis, James C" userId="84778d94-b1cc-4a48-87ce-749e1d7d6e72" providerId="ADAL" clId="{1D3192F4-448F-674E-AAFE-DF747921934A}" dt="2021-04-26T03:36:40.008" v="15141" actId="478"/>
          <ac:spMkLst>
            <pc:docMk/>
            <pc:sldMk cId="674590001" sldId="1584"/>
            <ac:spMk id="7" creationId="{34A66F1E-8950-3E4B-B851-5B0E9E620D5E}"/>
          </ac:spMkLst>
        </pc:spChg>
        <pc:picChg chg="add mod">
          <ac:chgData name="Davis, James C" userId="84778d94-b1cc-4a48-87ce-749e1d7d6e72" providerId="ADAL" clId="{1D3192F4-448F-674E-AAFE-DF747921934A}" dt="2021-04-26T03:36:50.379" v="15147" actId="1076"/>
          <ac:picMkLst>
            <pc:docMk/>
            <pc:sldMk cId="674590001" sldId="1584"/>
            <ac:picMk id="8" creationId="{CF2D24D8-8DCA-CC4D-8AB3-62DB57550F1F}"/>
          </ac:picMkLst>
        </pc:picChg>
      </pc:sldChg>
      <pc:sldChg chg="add modTransition">
        <pc:chgData name="Davis, James C" userId="84778d94-b1cc-4a48-87ce-749e1d7d6e72" providerId="ADAL" clId="{1D3192F4-448F-674E-AAFE-DF747921934A}" dt="2021-04-26T23:25:33.825" v="23181"/>
        <pc:sldMkLst>
          <pc:docMk/>
          <pc:sldMk cId="1991908804" sldId="1585"/>
        </pc:sldMkLst>
      </pc:sldChg>
      <pc:sldChg chg="modSp add mod modTransition">
        <pc:chgData name="Davis, James C" userId="84778d94-b1cc-4a48-87ce-749e1d7d6e72" providerId="ADAL" clId="{1D3192F4-448F-674E-AAFE-DF747921934A}" dt="2021-04-26T23:25:33.825" v="23181"/>
        <pc:sldMkLst>
          <pc:docMk/>
          <pc:sldMk cId="256611996" sldId="1586"/>
        </pc:sldMkLst>
        <pc:spChg chg="mod">
          <ac:chgData name="Davis, James C" userId="84778d94-b1cc-4a48-87ce-749e1d7d6e72" providerId="ADAL" clId="{1D3192F4-448F-674E-AAFE-DF747921934A}" dt="2021-04-26T14:40:55.768" v="17322" actId="27636"/>
          <ac:spMkLst>
            <pc:docMk/>
            <pc:sldMk cId="256611996" sldId="1586"/>
            <ac:spMk id="3" creationId="{00000000-0000-0000-0000-000000000000}"/>
          </ac:spMkLst>
        </pc:spChg>
      </pc:sldChg>
      <pc:sldChg chg="add modTransition">
        <pc:chgData name="Davis, James C" userId="84778d94-b1cc-4a48-87ce-749e1d7d6e72" providerId="ADAL" clId="{1D3192F4-448F-674E-AAFE-DF747921934A}" dt="2021-04-26T23:25:33.825" v="23181"/>
        <pc:sldMkLst>
          <pc:docMk/>
          <pc:sldMk cId="470898904" sldId="1587"/>
        </pc:sldMkLst>
      </pc:sldChg>
      <pc:sldChg chg="modSp add del mod modTransition">
        <pc:chgData name="Davis, James C" userId="84778d94-b1cc-4a48-87ce-749e1d7d6e72" providerId="ADAL" clId="{1D3192F4-448F-674E-AAFE-DF747921934A}" dt="2021-04-26T15:22:17.346" v="19250"/>
        <pc:sldMkLst>
          <pc:docMk/>
          <pc:sldMk cId="2169847220" sldId="1587"/>
        </pc:sldMkLst>
        <pc:spChg chg="mod">
          <ac:chgData name="Davis, James C" userId="84778d94-b1cc-4a48-87ce-749e1d7d6e72" providerId="ADAL" clId="{1D3192F4-448F-674E-AAFE-DF747921934A}" dt="2021-04-26T15:22:17.346" v="19250"/>
          <ac:spMkLst>
            <pc:docMk/>
            <pc:sldMk cId="2169847220" sldId="1587"/>
            <ac:spMk id="4" creationId="{2D8F9E67-C980-BF49-A980-739CD5F5DF4B}"/>
          </ac:spMkLst>
        </pc:spChg>
      </pc:sldChg>
      <pc:sldMasterChg chg="addSldLayout delSldLayout modSldLayout">
        <pc:chgData name="Davis, James C" userId="84778d94-b1cc-4a48-87ce-749e1d7d6e72" providerId="ADAL" clId="{1D3192F4-448F-674E-AAFE-DF747921934A}" dt="2021-04-25T20:17:44.121" v="1143" actId="1036"/>
        <pc:sldMasterMkLst>
          <pc:docMk/>
          <pc:sldMasterMk cId="3595336832" sldId="2147483708"/>
        </pc:sldMasterMkLst>
        <pc:sldLayoutChg chg="del">
          <pc:chgData name="Davis, James C" userId="84778d94-b1cc-4a48-87ce-749e1d7d6e72" providerId="ADAL" clId="{1D3192F4-448F-674E-AAFE-DF747921934A}" dt="2021-04-23T23:58:08.942" v="203" actId="2696"/>
          <pc:sldLayoutMkLst>
            <pc:docMk/>
            <pc:sldMasterMk cId="3595336832" sldId="2147483708"/>
            <pc:sldLayoutMk cId="69532377" sldId="2147483724"/>
          </pc:sldLayoutMkLst>
        </pc:sldLayoutChg>
        <pc:sldLayoutChg chg="modSp mod">
          <pc:chgData name="Davis, James C" userId="84778d94-b1cc-4a48-87ce-749e1d7d6e72" providerId="ADAL" clId="{1D3192F4-448F-674E-AAFE-DF747921934A}" dt="2021-04-25T20:17:44.121" v="1143" actId="1036"/>
          <pc:sldLayoutMkLst>
            <pc:docMk/>
            <pc:sldMasterMk cId="3595336832" sldId="2147483708"/>
            <pc:sldLayoutMk cId="4232609549" sldId="2147483726"/>
          </pc:sldLayoutMkLst>
          <pc:picChg chg="mod">
            <ac:chgData name="Davis, James C" userId="84778d94-b1cc-4a48-87ce-749e1d7d6e72" providerId="ADAL" clId="{1D3192F4-448F-674E-AAFE-DF747921934A}" dt="2021-04-25T20:17:44.121" v="1143" actId="1036"/>
            <ac:picMkLst>
              <pc:docMk/>
              <pc:sldMasterMk cId="3595336832" sldId="2147483708"/>
              <pc:sldLayoutMk cId="4232609549" sldId="2147483726"/>
              <ac:picMk id="12" creationId="{BCBD89D8-43BD-5D41-99C6-91B0B6A51904}"/>
            </ac:picMkLst>
          </pc:picChg>
        </pc:sldLayoutChg>
        <pc:sldLayoutChg chg="addSp delSp modSp add del mod modTransition">
          <pc:chgData name="Davis, James C" userId="84778d94-b1cc-4a48-87ce-749e1d7d6e72" providerId="ADAL" clId="{1D3192F4-448F-674E-AAFE-DF747921934A}" dt="2021-04-24T00:03:20.223" v="272" actId="2696"/>
          <pc:sldLayoutMkLst>
            <pc:docMk/>
            <pc:sldMasterMk cId="3595336832" sldId="2147483708"/>
            <pc:sldLayoutMk cId="943928171" sldId="2147483736"/>
          </pc:sldLayoutMkLst>
          <pc:spChg chg="del">
            <ac:chgData name="Davis, James C" userId="84778d94-b1cc-4a48-87ce-749e1d7d6e72" providerId="ADAL" clId="{1D3192F4-448F-674E-AAFE-DF747921934A}" dt="2021-04-23T23:58:41.533" v="208" actId="478"/>
            <ac:spMkLst>
              <pc:docMk/>
              <pc:sldMasterMk cId="3595336832" sldId="2147483708"/>
              <pc:sldLayoutMk cId="943928171" sldId="2147483736"/>
              <ac:spMk id="2" creationId="{CE36F63A-CE5C-9B40-933E-022B0D8B1C6B}"/>
            </ac:spMkLst>
          </pc:spChg>
          <pc:spChg chg="add del mod">
            <ac:chgData name="Davis, James C" userId="84778d94-b1cc-4a48-87ce-749e1d7d6e72" providerId="ADAL" clId="{1D3192F4-448F-674E-AAFE-DF747921934A}" dt="2021-04-23T23:59:05.874" v="216"/>
            <ac:spMkLst>
              <pc:docMk/>
              <pc:sldMasterMk cId="3595336832" sldId="2147483708"/>
              <pc:sldLayoutMk cId="943928171" sldId="2147483736"/>
              <ac:spMk id="3" creationId="{09D6E5EF-54A3-C744-B187-5249480A6400}"/>
            </ac:spMkLst>
          </pc:spChg>
          <pc:spChg chg="add del mod">
            <ac:chgData name="Davis, James C" userId="84778d94-b1cc-4a48-87ce-749e1d7d6e72" providerId="ADAL" clId="{1D3192F4-448F-674E-AAFE-DF747921934A}" dt="2021-04-23T23:59:23.747" v="218" actId="478"/>
            <ac:spMkLst>
              <pc:docMk/>
              <pc:sldMasterMk cId="3595336832" sldId="2147483708"/>
              <pc:sldLayoutMk cId="943928171" sldId="2147483736"/>
              <ac:spMk id="7" creationId="{C6E74A75-D2C2-2141-84E4-47E84B4AF31F}"/>
            </ac:spMkLst>
          </pc:spChg>
          <pc:picChg chg="add mod">
            <ac:chgData name="Davis, James C" userId="84778d94-b1cc-4a48-87ce-749e1d7d6e72" providerId="ADAL" clId="{1D3192F4-448F-674E-AAFE-DF747921934A}" dt="2021-04-23T23:59:01.177" v="213" actId="1076"/>
            <ac:picMkLst>
              <pc:docMk/>
              <pc:sldMasterMk cId="3595336832" sldId="2147483708"/>
              <pc:sldLayoutMk cId="943928171" sldId="2147483736"/>
              <ac:picMk id="5" creationId="{C2EE3DC4-F71C-C24A-9AF1-2252B1CDAB2A}"/>
            </ac:picMkLst>
          </pc:picChg>
        </pc:sldLayoutChg>
        <pc:sldLayoutChg chg="new del mod">
          <pc:chgData name="Davis, James C" userId="84778d94-b1cc-4a48-87ce-749e1d7d6e72" providerId="ADAL" clId="{1D3192F4-448F-674E-AAFE-DF747921934A}" dt="2021-04-23T23:56:57.403" v="200" actId="11236"/>
          <pc:sldLayoutMkLst>
            <pc:docMk/>
            <pc:sldMasterMk cId="3595336832" sldId="2147483708"/>
            <pc:sldLayoutMk cId="3993494654" sldId="2147483736"/>
          </pc:sldLayoutMkLst>
        </pc:sldLayoutChg>
        <pc:sldLayoutChg chg="addSp delSp modSp add mod modTransition">
          <pc:chgData name="Davis, James C" userId="84778d94-b1cc-4a48-87ce-749e1d7d6e72" providerId="ADAL" clId="{1D3192F4-448F-674E-AAFE-DF747921934A}" dt="2021-04-24T00:03:45.105" v="274" actId="478"/>
          <pc:sldLayoutMkLst>
            <pc:docMk/>
            <pc:sldMasterMk cId="3595336832" sldId="2147483708"/>
            <pc:sldLayoutMk cId="442215797" sldId="2147483737"/>
          </pc:sldLayoutMkLst>
          <pc:spChg chg="add mod">
            <ac:chgData name="Davis, James C" userId="84778d94-b1cc-4a48-87ce-749e1d7d6e72" providerId="ADAL" clId="{1D3192F4-448F-674E-AAFE-DF747921934A}" dt="2021-04-24T00:02:02.575" v="265" actId="1076"/>
            <ac:spMkLst>
              <pc:docMk/>
              <pc:sldMasterMk cId="3595336832" sldId="2147483708"/>
              <pc:sldLayoutMk cId="442215797" sldId="2147483737"/>
              <ac:spMk id="2" creationId="{9D40ABC9-8673-5842-AB6C-97E21CAE77DF}"/>
            </ac:spMkLst>
          </pc:spChg>
          <pc:spChg chg="del">
            <ac:chgData name="Davis, James C" userId="84778d94-b1cc-4a48-87ce-749e1d7d6e72" providerId="ADAL" clId="{1D3192F4-448F-674E-AAFE-DF747921934A}" dt="2021-04-24T00:00:47.812" v="220" actId="478"/>
            <ac:spMkLst>
              <pc:docMk/>
              <pc:sldMasterMk cId="3595336832" sldId="2147483708"/>
              <pc:sldLayoutMk cId="442215797" sldId="2147483737"/>
              <ac:spMk id="16" creationId="{1991DBEA-463E-0543-8703-1617F14E9D1E}"/>
            </ac:spMkLst>
          </pc:spChg>
          <pc:spChg chg="del">
            <ac:chgData name="Davis, James C" userId="84778d94-b1cc-4a48-87ce-749e1d7d6e72" providerId="ADAL" clId="{1D3192F4-448F-674E-AAFE-DF747921934A}" dt="2021-04-24T00:03:45.105" v="274" actId="478"/>
            <ac:spMkLst>
              <pc:docMk/>
              <pc:sldMasterMk cId="3595336832" sldId="2147483708"/>
              <pc:sldLayoutMk cId="442215797" sldId="2147483737"/>
              <ac:spMk id="251914" creationId="{00000000-0000-0000-0000-000000000000}"/>
            </ac:spMkLst>
          </pc:spChg>
          <pc:spChg chg="del">
            <ac:chgData name="Davis, James C" userId="84778d94-b1cc-4a48-87ce-749e1d7d6e72" providerId="ADAL" clId="{1D3192F4-448F-674E-AAFE-DF747921934A}" dt="2021-04-24T00:03:45.105" v="274" actId="478"/>
            <ac:spMkLst>
              <pc:docMk/>
              <pc:sldMasterMk cId="3595336832" sldId="2147483708"/>
              <pc:sldLayoutMk cId="442215797" sldId="2147483737"/>
              <ac:spMk id="251918" creationId="{00000000-0000-0000-0000-000000000000}"/>
            </ac:spMkLst>
          </pc:spChg>
          <pc:picChg chg="add del mod">
            <ac:chgData name="Davis, James C" userId="84778d94-b1cc-4a48-87ce-749e1d7d6e72" providerId="ADAL" clId="{1D3192F4-448F-674E-AAFE-DF747921934A}" dt="2021-04-24T00:03:14.367" v="271" actId="21"/>
            <ac:picMkLst>
              <pc:docMk/>
              <pc:sldMasterMk cId="3595336832" sldId="2147483708"/>
              <pc:sldLayoutMk cId="442215797" sldId="2147483737"/>
              <ac:picMk id="9" creationId="{DE9066D9-50C3-1C4B-9D9D-4B7A27D7FB50}"/>
            </ac:picMkLst>
          </pc:picChg>
          <pc:picChg chg="mod modCrop">
            <ac:chgData name="Davis, James C" userId="84778d94-b1cc-4a48-87ce-749e1d7d6e72" providerId="ADAL" clId="{1D3192F4-448F-674E-AAFE-DF747921934A}" dt="2021-04-24T00:01:59.163" v="264" actId="1076"/>
            <ac:picMkLst>
              <pc:docMk/>
              <pc:sldMasterMk cId="3595336832" sldId="2147483708"/>
              <pc:sldLayoutMk cId="442215797" sldId="2147483737"/>
              <ac:picMk id="12" creationId="{BCBD89D8-43BD-5D41-99C6-91B0B6A51904}"/>
            </ac:picMkLst>
          </pc:picChg>
          <pc:picChg chg="add del mod">
            <ac:chgData name="Davis, James C" userId="84778d94-b1cc-4a48-87ce-749e1d7d6e72" providerId="ADAL" clId="{1D3192F4-448F-674E-AAFE-DF747921934A}" dt="2021-04-24T00:03:14.367" v="271" actId="21"/>
            <ac:picMkLst>
              <pc:docMk/>
              <pc:sldMasterMk cId="3595336832" sldId="2147483708"/>
              <pc:sldLayoutMk cId="442215797" sldId="2147483737"/>
              <ac:picMk id="1026" creationId="{FA2DED89-8D8F-B74F-9846-F68EA5DDB2A8}"/>
            </ac:picMkLst>
          </pc:picChg>
        </pc:sldLayoutChg>
        <pc:sldLayoutChg chg="new del mod">
          <pc:chgData name="Davis, James C" userId="84778d94-b1cc-4a48-87ce-749e1d7d6e72" providerId="ADAL" clId="{1D3192F4-448F-674E-AAFE-DF747921934A}" dt="2021-04-23T23:58:54.490" v="210" actId="11236"/>
          <pc:sldLayoutMkLst>
            <pc:docMk/>
            <pc:sldMasterMk cId="3595336832" sldId="2147483708"/>
            <pc:sldLayoutMk cId="2320608522" sldId="2147483737"/>
          </pc:sldLayoutMkLst>
        </pc:sldLayoutChg>
      </pc:sldMasterChg>
      <pc:sldMasterChg chg="modSldLayout">
        <pc:chgData name="Davis, James C" userId="84778d94-b1cc-4a48-87ce-749e1d7d6e72" providerId="ADAL" clId="{1D3192F4-448F-674E-AAFE-DF747921934A}" dt="2021-04-26T14:15:54.430" v="17175"/>
        <pc:sldMasterMkLst>
          <pc:docMk/>
          <pc:sldMasterMk cId="2187162566" sldId="2147483738"/>
        </pc:sldMasterMkLst>
        <pc:sldLayoutChg chg="addSp modSp">
          <pc:chgData name="Davis, James C" userId="84778d94-b1cc-4a48-87ce-749e1d7d6e72" providerId="ADAL" clId="{1D3192F4-448F-674E-AAFE-DF747921934A}" dt="2021-04-26T14:15:54.430" v="17175"/>
          <pc:sldLayoutMkLst>
            <pc:docMk/>
            <pc:sldMasterMk cId="2187162566" sldId="2147483738"/>
            <pc:sldLayoutMk cId="3527401073" sldId="2147483740"/>
          </pc:sldLayoutMkLst>
          <pc:picChg chg="add mod">
            <ac:chgData name="Davis, James C" userId="84778d94-b1cc-4a48-87ce-749e1d7d6e72" providerId="ADAL" clId="{1D3192F4-448F-674E-AAFE-DF747921934A}" dt="2021-04-26T14:15:54.430" v="17175"/>
            <ac:picMkLst>
              <pc:docMk/>
              <pc:sldMasterMk cId="2187162566" sldId="2147483738"/>
              <pc:sldLayoutMk cId="3527401073" sldId="2147483740"/>
              <ac:picMk id="6" creationId="{54822716-6C32-B84E-BCC9-D4BC32C8FC45}"/>
            </ac:picMkLst>
          </pc:picChg>
        </pc:sldLayoutChg>
      </pc:sldMasterChg>
    </pc:docChg>
  </pc:docChgLst>
  <pc:docChgLst>
    <pc:chgData name="Davis, James C" userId="84778d94-b1cc-4a48-87ce-749e1d7d6e72" providerId="ADAL" clId="{9725C9A0-6CA0-184A-B03F-8D841701A4BC}"/>
    <pc:docChg chg="modSld">
      <pc:chgData name="Davis, James C" userId="84778d94-b1cc-4a48-87ce-749e1d7d6e72" providerId="ADAL" clId="{9725C9A0-6CA0-184A-B03F-8D841701A4BC}" dt="2022-12-02T18:49:29.687" v="0" actId="20577"/>
      <pc:docMkLst>
        <pc:docMk/>
      </pc:docMkLst>
      <pc:sldChg chg="modNotesTx">
        <pc:chgData name="Davis, James C" userId="84778d94-b1cc-4a48-87ce-749e1d7d6e72" providerId="ADAL" clId="{9725C9A0-6CA0-184A-B03F-8D841701A4BC}" dt="2022-12-02T18:49:29.687" v="0" actId="20577"/>
        <pc:sldMkLst>
          <pc:docMk/>
          <pc:sldMk cId="2404920538" sldId="1243"/>
        </pc:sldMkLst>
      </pc:sldChg>
    </pc:docChg>
  </pc:docChgLst>
  <pc:docChgLst>
    <pc:chgData name="Davis, James C" userId="84778d94-b1cc-4a48-87ce-749e1d7d6e72" providerId="ADAL" clId="{7D066DA6-63FA-CE4D-B555-26279D5BD446}"/>
    <pc:docChg chg="modSld modMainMaster">
      <pc:chgData name="Davis, James C" userId="84778d94-b1cc-4a48-87ce-749e1d7d6e72" providerId="ADAL" clId="{7D066DA6-63FA-CE4D-B555-26279D5BD446}" dt="2020-08-22T00:48:03.111" v="14"/>
      <pc:docMkLst>
        <pc:docMk/>
      </pc:docMkLst>
      <pc:sldChg chg="modSp mod">
        <pc:chgData name="Davis, James C" userId="84778d94-b1cc-4a48-87ce-749e1d7d6e72" providerId="ADAL" clId="{7D066DA6-63FA-CE4D-B555-26279D5BD446}" dt="2020-08-22T00:47:12.931" v="12" actId="20577"/>
        <pc:sldMkLst>
          <pc:docMk/>
          <pc:sldMk cId="681153070" sldId="263"/>
        </pc:sldMkLst>
        <pc:spChg chg="mod">
          <ac:chgData name="Davis, James C" userId="84778d94-b1cc-4a48-87ce-749e1d7d6e72" providerId="ADAL" clId="{7D066DA6-63FA-CE4D-B555-26279D5BD446}" dt="2020-08-22T00:47:12.931" v="12" actId="20577"/>
          <ac:spMkLst>
            <pc:docMk/>
            <pc:sldMk cId="681153070" sldId="263"/>
            <ac:spMk id="3" creationId="{089D1F61-B74F-FD46-9676-D29849AD2577}"/>
          </ac:spMkLst>
        </pc:spChg>
      </pc:sldChg>
      <pc:sldMasterChg chg="modSp modSldLayout">
        <pc:chgData name="Davis, James C" userId="84778d94-b1cc-4a48-87ce-749e1d7d6e72" providerId="ADAL" clId="{7D066DA6-63FA-CE4D-B555-26279D5BD446}" dt="2020-08-22T00:48:03.111" v="14"/>
        <pc:sldMasterMkLst>
          <pc:docMk/>
          <pc:sldMasterMk cId="3595336832" sldId="2147483708"/>
        </pc:sldMasterMkLst>
        <pc:spChg chg="mod">
          <ac:chgData name="Davis, James C" userId="84778d94-b1cc-4a48-87ce-749e1d7d6e72" providerId="ADAL" clId="{7D066DA6-63FA-CE4D-B555-26279D5BD446}" dt="2020-08-22T00:48:03.111" v="14"/>
          <ac:spMkLst>
            <pc:docMk/>
            <pc:sldMasterMk cId="3595336832" sldId="2147483708"/>
            <ac:spMk id="2" creationId="{00000000-0000-0000-0000-000000000000}"/>
          </ac:spMkLst>
        </pc:spChg>
        <pc:sldLayoutChg chg="modSp">
          <pc:chgData name="Davis, James C" userId="84778d94-b1cc-4a48-87ce-749e1d7d6e72" providerId="ADAL" clId="{7D066DA6-63FA-CE4D-B555-26279D5BD446}" dt="2020-08-22T00:47:50.793" v="13"/>
          <pc:sldLayoutMkLst>
            <pc:docMk/>
            <pc:sldMasterMk cId="3595336832" sldId="2147483708"/>
            <pc:sldLayoutMk cId="4232609549" sldId="2147483726"/>
          </pc:sldLayoutMkLst>
          <pc:spChg chg="mod">
            <ac:chgData name="Davis, James C" userId="84778d94-b1cc-4a48-87ce-749e1d7d6e72" providerId="ADAL" clId="{7D066DA6-63FA-CE4D-B555-26279D5BD446}" dt="2020-08-22T00:47:50.793" v="13"/>
            <ac:spMkLst>
              <pc:docMk/>
              <pc:sldMasterMk cId="3595336832" sldId="2147483708"/>
              <pc:sldLayoutMk cId="4232609549" sldId="2147483726"/>
              <ac:spMk id="251914" creationId="{00000000-0000-0000-0000-000000000000}"/>
            </ac:spMkLst>
          </pc:spChg>
        </pc:sldLayoutChg>
      </pc:sldMasterChg>
    </pc:docChg>
  </pc:docChgLst>
  <pc:docChgLst>
    <pc:chgData name="Davis, James C" userId="84778d94-b1cc-4a48-87ce-749e1d7d6e72" providerId="ADAL" clId="{040BF0F6-9EA7-D943-9D23-ABD43260AFA9}"/>
    <pc:docChg chg="undo custSel addSld delSld modSld sldOrd delMainMaster addSection delSection modSection">
      <pc:chgData name="Davis, James C" userId="84778d94-b1cc-4a48-87ce-749e1d7d6e72" providerId="ADAL" clId="{040BF0F6-9EA7-D943-9D23-ABD43260AFA9}" dt="2022-12-02T17:55:06.290" v="8210" actId="2696"/>
      <pc:docMkLst>
        <pc:docMk/>
      </pc:docMkLst>
      <pc:sldChg chg="addSp delSp modSp add del mod chgLayout">
        <pc:chgData name="Davis, James C" userId="84778d94-b1cc-4a48-87ce-749e1d7d6e72" providerId="ADAL" clId="{040BF0F6-9EA7-D943-9D23-ABD43260AFA9}" dt="2022-12-02T16:43:05.763" v="3211"/>
        <pc:sldMkLst>
          <pc:docMk/>
          <pc:sldMk cId="0" sldId="260"/>
        </pc:sldMkLst>
        <pc:spChg chg="add del mod ord">
          <ac:chgData name="Davis, James C" userId="84778d94-b1cc-4a48-87ce-749e1d7d6e72" providerId="ADAL" clId="{040BF0F6-9EA7-D943-9D23-ABD43260AFA9}" dt="2022-12-02T16:43:05.224" v="3210" actId="700"/>
          <ac:spMkLst>
            <pc:docMk/>
            <pc:sldMk cId="0" sldId="260"/>
            <ac:spMk id="2" creationId="{5C9F1B30-54B7-F4AF-1AA5-6C1C325CF358}"/>
          </ac:spMkLst>
        </pc:spChg>
        <pc:spChg chg="mod ord">
          <ac:chgData name="Davis, James C" userId="84778d94-b1cc-4a48-87ce-749e1d7d6e72" providerId="ADAL" clId="{040BF0F6-9EA7-D943-9D23-ABD43260AFA9}" dt="2022-12-02T16:43:05.224" v="3210" actId="700"/>
          <ac:spMkLst>
            <pc:docMk/>
            <pc:sldMk cId="0" sldId="260"/>
            <ac:spMk id="103" creationId="{00000000-0000-0000-0000-000000000000}"/>
          </ac:spMkLst>
        </pc:spChg>
        <pc:spChg chg="mod ord">
          <ac:chgData name="Davis, James C" userId="84778d94-b1cc-4a48-87ce-749e1d7d6e72" providerId="ADAL" clId="{040BF0F6-9EA7-D943-9D23-ABD43260AFA9}" dt="2022-12-02T16:43:05.224" v="3210" actId="700"/>
          <ac:spMkLst>
            <pc:docMk/>
            <pc:sldMk cId="0" sldId="260"/>
            <ac:spMk id="104" creationId="{00000000-0000-0000-0000-000000000000}"/>
          </ac:spMkLst>
        </pc:spChg>
      </pc:sldChg>
      <pc:sldChg chg="delSp modSp add del mod chgLayout modNotesTx">
        <pc:chgData name="Davis, James C" userId="84778d94-b1cc-4a48-87ce-749e1d7d6e72" providerId="ADAL" clId="{040BF0F6-9EA7-D943-9D23-ABD43260AFA9}" dt="2022-12-02T17:39:10.688" v="7287" actId="20577"/>
        <pc:sldMkLst>
          <pc:docMk/>
          <pc:sldMk cId="0" sldId="262"/>
        </pc:sldMkLst>
        <pc:spChg chg="mod">
          <ac:chgData name="Davis, James C" userId="84778d94-b1cc-4a48-87ce-749e1d7d6e72" providerId="ADAL" clId="{040BF0F6-9EA7-D943-9D23-ABD43260AFA9}" dt="2022-12-02T17:34:14.915" v="6620" actId="14100"/>
          <ac:spMkLst>
            <pc:docMk/>
            <pc:sldMk cId="0" sldId="262"/>
            <ac:spMk id="115" creationId="{00000000-0000-0000-0000-000000000000}"/>
          </ac:spMkLst>
        </pc:spChg>
        <pc:spChg chg="mod ord">
          <ac:chgData name="Davis, James C" userId="84778d94-b1cc-4a48-87ce-749e1d7d6e72" providerId="ADAL" clId="{040BF0F6-9EA7-D943-9D23-ABD43260AFA9}" dt="2022-12-02T16:43:05.224" v="3210" actId="700"/>
          <ac:spMkLst>
            <pc:docMk/>
            <pc:sldMk cId="0" sldId="262"/>
            <ac:spMk id="126" creationId="{00000000-0000-0000-0000-000000000000}"/>
          </ac:spMkLst>
        </pc:spChg>
        <pc:spChg chg="mod ord">
          <ac:chgData name="Davis, James C" userId="84778d94-b1cc-4a48-87ce-749e1d7d6e72" providerId="ADAL" clId="{040BF0F6-9EA7-D943-9D23-ABD43260AFA9}" dt="2022-12-02T16:43:05.224" v="3210" actId="700"/>
          <ac:spMkLst>
            <pc:docMk/>
            <pc:sldMk cId="0" sldId="262"/>
            <ac:spMk id="127" creationId="{00000000-0000-0000-0000-000000000000}"/>
          </ac:spMkLst>
        </pc:spChg>
        <pc:spChg chg="mod ord">
          <ac:chgData name="Davis, James C" userId="84778d94-b1cc-4a48-87ce-749e1d7d6e72" providerId="ADAL" clId="{040BF0F6-9EA7-D943-9D23-ABD43260AFA9}" dt="2022-12-02T16:43:05.224" v="3210" actId="700"/>
          <ac:spMkLst>
            <pc:docMk/>
            <pc:sldMk cId="0" sldId="262"/>
            <ac:spMk id="128" creationId="{00000000-0000-0000-0000-000000000000}"/>
          </ac:spMkLst>
        </pc:spChg>
        <pc:spChg chg="mod ord">
          <ac:chgData name="Davis, James C" userId="84778d94-b1cc-4a48-87ce-749e1d7d6e72" providerId="ADAL" clId="{040BF0F6-9EA7-D943-9D23-ABD43260AFA9}" dt="2022-12-02T16:43:05.224" v="3210" actId="700"/>
          <ac:spMkLst>
            <pc:docMk/>
            <pc:sldMk cId="0" sldId="262"/>
            <ac:spMk id="129" creationId="{00000000-0000-0000-0000-000000000000}"/>
          </ac:spMkLst>
        </pc:spChg>
        <pc:picChg chg="del">
          <ac:chgData name="Davis, James C" userId="84778d94-b1cc-4a48-87ce-749e1d7d6e72" providerId="ADAL" clId="{040BF0F6-9EA7-D943-9D23-ABD43260AFA9}" dt="2022-12-02T17:33:13.828" v="6535" actId="478"/>
          <ac:picMkLst>
            <pc:docMk/>
            <pc:sldMk cId="0" sldId="262"/>
            <ac:picMk id="117" creationId="{00000000-0000-0000-0000-000000000000}"/>
          </ac:picMkLst>
        </pc:picChg>
        <pc:picChg chg="del">
          <ac:chgData name="Davis, James C" userId="84778d94-b1cc-4a48-87ce-749e1d7d6e72" providerId="ADAL" clId="{040BF0F6-9EA7-D943-9D23-ABD43260AFA9}" dt="2022-12-02T17:33:13.828" v="6535" actId="478"/>
          <ac:picMkLst>
            <pc:docMk/>
            <pc:sldMk cId="0" sldId="262"/>
            <ac:picMk id="118" creationId="{00000000-0000-0000-0000-000000000000}"/>
          </ac:picMkLst>
        </pc:picChg>
      </pc:sldChg>
      <pc:sldChg chg="addSp delSp modSp mod modNotesTx">
        <pc:chgData name="Davis, James C" userId="84778d94-b1cc-4a48-87ce-749e1d7d6e72" providerId="ADAL" clId="{040BF0F6-9EA7-D943-9D23-ABD43260AFA9}" dt="2022-12-02T02:06:01.877" v="581" actId="1076"/>
        <pc:sldMkLst>
          <pc:docMk/>
          <pc:sldMk cId="681153070" sldId="263"/>
        </pc:sldMkLst>
        <pc:spChg chg="mod">
          <ac:chgData name="Davis, James C" userId="84778d94-b1cc-4a48-87ce-749e1d7d6e72" providerId="ADAL" clId="{040BF0F6-9EA7-D943-9D23-ABD43260AFA9}" dt="2022-12-02T02:05:35.150" v="570" actId="1076"/>
          <ac:spMkLst>
            <pc:docMk/>
            <pc:sldMk cId="681153070" sldId="263"/>
            <ac:spMk id="3" creationId="{089D1F61-B74F-FD46-9676-D29849AD2577}"/>
          </ac:spMkLst>
        </pc:spChg>
        <pc:spChg chg="add mod">
          <ac:chgData name="Davis, James C" userId="84778d94-b1cc-4a48-87ce-749e1d7d6e72" providerId="ADAL" clId="{040BF0F6-9EA7-D943-9D23-ABD43260AFA9}" dt="2022-12-02T02:06:01.877" v="581" actId="1076"/>
          <ac:spMkLst>
            <pc:docMk/>
            <pc:sldMk cId="681153070" sldId="263"/>
            <ac:spMk id="23" creationId="{2D7969D1-77F4-0259-15D8-C92EBE3B8611}"/>
          </ac:spMkLst>
        </pc:spChg>
        <pc:spChg chg="add del mod">
          <ac:chgData name="Davis, James C" userId="84778d94-b1cc-4a48-87ce-749e1d7d6e72" providerId="ADAL" clId="{040BF0F6-9EA7-D943-9D23-ABD43260AFA9}" dt="2022-12-02T02:03:13.054" v="187" actId="478"/>
          <ac:spMkLst>
            <pc:docMk/>
            <pc:sldMk cId="681153070" sldId="263"/>
            <ac:spMk id="24" creationId="{FC63F6BC-3A5D-0624-9D64-3F7402F73EEA}"/>
          </ac:spMkLst>
        </pc:spChg>
        <pc:spChg chg="add del mod">
          <ac:chgData name="Davis, James C" userId="84778d94-b1cc-4a48-87ce-749e1d7d6e72" providerId="ADAL" clId="{040BF0F6-9EA7-D943-9D23-ABD43260AFA9}" dt="2022-12-02T02:03:34.946" v="195" actId="478"/>
          <ac:spMkLst>
            <pc:docMk/>
            <pc:sldMk cId="681153070" sldId="263"/>
            <ac:spMk id="25" creationId="{46410D9C-0769-75F6-7691-33EC45FB1B24}"/>
          </ac:spMkLst>
        </pc:spChg>
        <pc:spChg chg="add del mod">
          <ac:chgData name="Davis, James C" userId="84778d94-b1cc-4a48-87ce-749e1d7d6e72" providerId="ADAL" clId="{040BF0F6-9EA7-D943-9D23-ABD43260AFA9}" dt="2022-12-02T02:03:13.054" v="187" actId="478"/>
          <ac:spMkLst>
            <pc:docMk/>
            <pc:sldMk cId="681153070" sldId="263"/>
            <ac:spMk id="26" creationId="{0A8899B2-0806-2652-36BD-C3190D68E5D9}"/>
          </ac:spMkLst>
        </pc:spChg>
        <pc:spChg chg="add del mod">
          <ac:chgData name="Davis, James C" userId="84778d94-b1cc-4a48-87ce-749e1d7d6e72" providerId="ADAL" clId="{040BF0F6-9EA7-D943-9D23-ABD43260AFA9}" dt="2022-12-02T02:03:13.054" v="187" actId="478"/>
          <ac:spMkLst>
            <pc:docMk/>
            <pc:sldMk cId="681153070" sldId="263"/>
            <ac:spMk id="27" creationId="{11D98DBE-1E79-E4D7-0E0C-657DC28C636A}"/>
          </ac:spMkLst>
        </pc:spChg>
        <pc:spChg chg="add del mod">
          <ac:chgData name="Davis, James C" userId="84778d94-b1cc-4a48-87ce-749e1d7d6e72" providerId="ADAL" clId="{040BF0F6-9EA7-D943-9D23-ABD43260AFA9}" dt="2022-12-02T02:03:34.946" v="195" actId="478"/>
          <ac:spMkLst>
            <pc:docMk/>
            <pc:sldMk cId="681153070" sldId="263"/>
            <ac:spMk id="33" creationId="{C014EBED-A405-56D0-14BA-55E3231A3FD6}"/>
          </ac:spMkLst>
        </pc:spChg>
        <pc:spChg chg="add del mod">
          <ac:chgData name="Davis, James C" userId="84778d94-b1cc-4a48-87ce-749e1d7d6e72" providerId="ADAL" clId="{040BF0F6-9EA7-D943-9D23-ABD43260AFA9}" dt="2022-12-02T02:03:14.271" v="188" actId="478"/>
          <ac:spMkLst>
            <pc:docMk/>
            <pc:sldMk cId="681153070" sldId="263"/>
            <ac:spMk id="34" creationId="{E215268D-7E25-61A9-E4A2-1DC03DB5478F}"/>
          </ac:spMkLst>
        </pc:spChg>
        <pc:spChg chg="add del mod">
          <ac:chgData name="Davis, James C" userId="84778d94-b1cc-4a48-87ce-749e1d7d6e72" providerId="ADAL" clId="{040BF0F6-9EA7-D943-9D23-ABD43260AFA9}" dt="2022-12-02T02:03:16.963" v="189" actId="478"/>
          <ac:spMkLst>
            <pc:docMk/>
            <pc:sldMk cId="681153070" sldId="263"/>
            <ac:spMk id="42" creationId="{8A12B295-C46E-D69F-941F-F29D15CE74D1}"/>
          </ac:spMkLst>
        </pc:spChg>
        <pc:spChg chg="add del mod">
          <ac:chgData name="Davis, James C" userId="84778d94-b1cc-4a48-87ce-749e1d7d6e72" providerId="ADAL" clId="{040BF0F6-9EA7-D943-9D23-ABD43260AFA9}" dt="2022-12-02T02:03:18.258" v="190" actId="478"/>
          <ac:spMkLst>
            <pc:docMk/>
            <pc:sldMk cId="681153070" sldId="263"/>
            <ac:spMk id="43" creationId="{B70571A4-BE91-A4F4-528B-6B90242DC128}"/>
          </ac:spMkLst>
        </pc:spChg>
        <pc:grpChg chg="del">
          <ac:chgData name="Davis, James C" userId="84778d94-b1cc-4a48-87ce-749e1d7d6e72" providerId="ADAL" clId="{040BF0F6-9EA7-D943-9D23-ABD43260AFA9}" dt="2022-12-02T01:57:35.675" v="101" actId="478"/>
          <ac:grpSpMkLst>
            <pc:docMk/>
            <pc:sldMk cId="681153070" sldId="263"/>
            <ac:grpSpMk id="5" creationId="{9CAF3609-1EB8-624C-A965-D6A00D9D1F99}"/>
          </ac:grpSpMkLst>
        </pc:grpChg>
        <pc:grpChg chg="del">
          <ac:chgData name="Davis, James C" userId="84778d94-b1cc-4a48-87ce-749e1d7d6e72" providerId="ADAL" clId="{040BF0F6-9EA7-D943-9D23-ABD43260AFA9}" dt="2022-12-02T01:57:37.507" v="102" actId="478"/>
          <ac:grpSpMkLst>
            <pc:docMk/>
            <pc:sldMk cId="681153070" sldId="263"/>
            <ac:grpSpMk id="12" creationId="{FF2F1AC2-F928-4A4E-837A-8155ED07551A}"/>
          </ac:grpSpMkLst>
        </pc:grpChg>
        <pc:grpChg chg="del">
          <ac:chgData name="Davis, James C" userId="84778d94-b1cc-4a48-87ce-749e1d7d6e72" providerId="ADAL" clId="{040BF0F6-9EA7-D943-9D23-ABD43260AFA9}" dt="2022-12-02T01:57:39.141" v="103" actId="478"/>
          <ac:grpSpMkLst>
            <pc:docMk/>
            <pc:sldMk cId="681153070" sldId="263"/>
            <ac:grpSpMk id="20" creationId="{D32026FA-433D-A546-B09F-99C4BCDDE37B}"/>
          </ac:grpSpMkLst>
        </pc:grpChg>
        <pc:graphicFrameChg chg="add del mod">
          <ac:chgData name="Davis, James C" userId="84778d94-b1cc-4a48-87ce-749e1d7d6e72" providerId="ADAL" clId="{040BF0F6-9EA7-D943-9D23-ABD43260AFA9}" dt="2022-12-02T01:57:11.478" v="1"/>
          <ac:graphicFrameMkLst>
            <pc:docMk/>
            <pc:sldMk cId="681153070" sldId="263"/>
            <ac:graphicFrameMk id="22" creationId="{7C692E41-0623-E340-7100-A9544058F153}"/>
          </ac:graphicFrameMkLst>
        </pc:graphicFrameChg>
        <pc:picChg chg="add del mod">
          <ac:chgData name="Davis, James C" userId="84778d94-b1cc-4a48-87ce-749e1d7d6e72" providerId="ADAL" clId="{040BF0F6-9EA7-D943-9D23-ABD43260AFA9}" dt="2022-12-02T02:03:13.054" v="187" actId="478"/>
          <ac:picMkLst>
            <pc:docMk/>
            <pc:sldMk cId="681153070" sldId="263"/>
            <ac:picMk id="28" creationId="{EDD9E576-D1EB-5649-88D6-A9DD80E0BE31}"/>
          </ac:picMkLst>
        </pc:picChg>
        <pc:picChg chg="add del mod">
          <ac:chgData name="Davis, James C" userId="84778d94-b1cc-4a48-87ce-749e1d7d6e72" providerId="ADAL" clId="{040BF0F6-9EA7-D943-9D23-ABD43260AFA9}" dt="2022-12-02T02:06:01.877" v="581" actId="1076"/>
          <ac:picMkLst>
            <pc:docMk/>
            <pc:sldMk cId="681153070" sldId="263"/>
            <ac:picMk id="29" creationId="{0213D2BE-94F5-A93B-5576-D69A85A64448}"/>
          </ac:picMkLst>
        </pc:picChg>
        <pc:picChg chg="add del mod">
          <ac:chgData name="Davis, James C" userId="84778d94-b1cc-4a48-87ce-749e1d7d6e72" providerId="ADAL" clId="{040BF0F6-9EA7-D943-9D23-ABD43260AFA9}" dt="2022-12-02T02:03:13.054" v="187" actId="478"/>
          <ac:picMkLst>
            <pc:docMk/>
            <pc:sldMk cId="681153070" sldId="263"/>
            <ac:picMk id="30" creationId="{82F41E4D-7120-1104-393C-18379918ACEE}"/>
          </ac:picMkLst>
        </pc:picChg>
        <pc:picChg chg="add del mod">
          <ac:chgData name="Davis, James C" userId="84778d94-b1cc-4a48-87ce-749e1d7d6e72" providerId="ADAL" clId="{040BF0F6-9EA7-D943-9D23-ABD43260AFA9}" dt="2022-12-02T02:03:34.946" v="195" actId="478"/>
          <ac:picMkLst>
            <pc:docMk/>
            <pc:sldMk cId="681153070" sldId="263"/>
            <ac:picMk id="31" creationId="{C1442F72-8E6B-5F80-494C-FCD3F79007F3}"/>
          </ac:picMkLst>
        </pc:picChg>
        <pc:picChg chg="add del mod">
          <ac:chgData name="Davis, James C" userId="84778d94-b1cc-4a48-87ce-749e1d7d6e72" providerId="ADAL" clId="{040BF0F6-9EA7-D943-9D23-ABD43260AFA9}" dt="2022-12-02T02:03:13.054" v="187" actId="478"/>
          <ac:picMkLst>
            <pc:docMk/>
            <pc:sldMk cId="681153070" sldId="263"/>
            <ac:picMk id="32" creationId="{33892FD0-DACB-7C9F-B8CD-866B2F49E7F3}"/>
          </ac:picMkLst>
        </pc:picChg>
        <pc:picChg chg="add del mod">
          <ac:chgData name="Davis, James C" userId="84778d94-b1cc-4a48-87ce-749e1d7d6e72" providerId="ADAL" clId="{040BF0F6-9EA7-D943-9D23-ABD43260AFA9}" dt="2022-12-02T02:03:34.946" v="195" actId="478"/>
          <ac:picMkLst>
            <pc:docMk/>
            <pc:sldMk cId="681153070" sldId="263"/>
            <ac:picMk id="35" creationId="{05365A87-821B-ADC3-9C64-AAB9A8478445}"/>
          </ac:picMkLst>
        </pc:picChg>
        <pc:picChg chg="add del mod">
          <ac:chgData name="Davis, James C" userId="84778d94-b1cc-4a48-87ce-749e1d7d6e72" providerId="ADAL" clId="{040BF0F6-9EA7-D943-9D23-ABD43260AFA9}" dt="2022-12-02T02:03:14.271" v="188" actId="478"/>
          <ac:picMkLst>
            <pc:docMk/>
            <pc:sldMk cId="681153070" sldId="263"/>
            <ac:picMk id="36" creationId="{B01C3AFF-C4CC-BEEA-3253-D49DA17EDD34}"/>
          </ac:picMkLst>
        </pc:picChg>
        <pc:picChg chg="add mod">
          <ac:chgData name="Davis, James C" userId="84778d94-b1cc-4a48-87ce-749e1d7d6e72" providerId="ADAL" clId="{040BF0F6-9EA7-D943-9D23-ABD43260AFA9}" dt="2022-12-02T02:04:09.269" v="233" actId="1076"/>
          <ac:picMkLst>
            <pc:docMk/>
            <pc:sldMk cId="681153070" sldId="263"/>
            <ac:picMk id="37" creationId="{DD5472AA-39F9-1450-ADA8-1EB54F6A3929}"/>
          </ac:picMkLst>
        </pc:picChg>
        <pc:picChg chg="add del mod">
          <ac:chgData name="Davis, James C" userId="84778d94-b1cc-4a48-87ce-749e1d7d6e72" providerId="ADAL" clId="{040BF0F6-9EA7-D943-9D23-ABD43260AFA9}" dt="2022-12-02T01:59:30.415" v="133" actId="478"/>
          <ac:picMkLst>
            <pc:docMk/>
            <pc:sldMk cId="681153070" sldId="263"/>
            <ac:picMk id="38" creationId="{385B43DD-9F2E-F2C8-3177-A0C3E8025B32}"/>
          </ac:picMkLst>
        </pc:picChg>
        <pc:picChg chg="add mod">
          <ac:chgData name="Davis, James C" userId="84778d94-b1cc-4a48-87ce-749e1d7d6e72" providerId="ADAL" clId="{040BF0F6-9EA7-D943-9D23-ABD43260AFA9}" dt="2022-12-02T02:04:07.248" v="232" actId="1076"/>
          <ac:picMkLst>
            <pc:docMk/>
            <pc:sldMk cId="681153070" sldId="263"/>
            <ac:picMk id="39" creationId="{7D0A4E98-F69B-A65C-9899-EF9F9D093D4E}"/>
          </ac:picMkLst>
        </pc:picChg>
        <pc:picChg chg="add del mod">
          <ac:chgData name="Davis, James C" userId="84778d94-b1cc-4a48-87ce-749e1d7d6e72" providerId="ADAL" clId="{040BF0F6-9EA7-D943-9D23-ABD43260AFA9}" dt="2022-12-02T02:03:18.258" v="190" actId="478"/>
          <ac:picMkLst>
            <pc:docMk/>
            <pc:sldMk cId="681153070" sldId="263"/>
            <ac:picMk id="40" creationId="{5F9CD26D-B2E2-DECE-6B63-618F073D0657}"/>
          </ac:picMkLst>
        </pc:picChg>
        <pc:picChg chg="add del mod">
          <ac:chgData name="Davis, James C" userId="84778d94-b1cc-4a48-87ce-749e1d7d6e72" providerId="ADAL" clId="{040BF0F6-9EA7-D943-9D23-ABD43260AFA9}" dt="2022-12-02T02:03:16.963" v="189" actId="478"/>
          <ac:picMkLst>
            <pc:docMk/>
            <pc:sldMk cId="681153070" sldId="263"/>
            <ac:picMk id="41" creationId="{BF7FAA21-8F5B-1FC8-808D-6A7A91E744D5}"/>
          </ac:picMkLst>
        </pc:picChg>
        <pc:picChg chg="add mod">
          <ac:chgData name="Davis, James C" userId="84778d94-b1cc-4a48-87ce-749e1d7d6e72" providerId="ADAL" clId="{040BF0F6-9EA7-D943-9D23-ABD43260AFA9}" dt="2022-12-02T02:04:13.106" v="235" actId="14100"/>
          <ac:picMkLst>
            <pc:docMk/>
            <pc:sldMk cId="681153070" sldId="263"/>
            <ac:picMk id="1026" creationId="{E9F17CC7-E9A0-A840-CC83-BA4B793E179C}"/>
          </ac:picMkLst>
        </pc:picChg>
      </pc:sldChg>
      <pc:sldChg chg="modSp mod modNotesTx">
        <pc:chgData name="Davis, James C" userId="84778d94-b1cc-4a48-87ce-749e1d7d6e72" providerId="ADAL" clId="{040BF0F6-9EA7-D943-9D23-ABD43260AFA9}" dt="2022-12-02T17:54:59.721" v="8208" actId="20577"/>
        <pc:sldMkLst>
          <pc:docMk/>
          <pc:sldMk cId="4268083898" sldId="264"/>
        </pc:sldMkLst>
        <pc:spChg chg="mod">
          <ac:chgData name="Davis, James C" userId="84778d94-b1cc-4a48-87ce-749e1d7d6e72" providerId="ADAL" clId="{040BF0F6-9EA7-D943-9D23-ABD43260AFA9}" dt="2022-12-02T02:06:32.732" v="596" actId="20577"/>
          <ac:spMkLst>
            <pc:docMk/>
            <pc:sldMk cId="4268083898" sldId="264"/>
            <ac:spMk id="3" creationId="{C9A584C7-FB3C-6D44-8B7E-26AB6FD58CB9}"/>
          </ac:spMkLst>
        </pc:spChg>
        <pc:spChg chg="mod">
          <ac:chgData name="Davis, James C" userId="84778d94-b1cc-4a48-87ce-749e1d7d6e72" providerId="ADAL" clId="{040BF0F6-9EA7-D943-9D23-ABD43260AFA9}" dt="2022-12-02T12:12:46.541" v="1950" actId="20577"/>
          <ac:spMkLst>
            <pc:docMk/>
            <pc:sldMk cId="4268083898" sldId="264"/>
            <ac:spMk id="5" creationId="{6007588A-740C-1D48-98BF-A2759B1261F8}"/>
          </ac:spMkLst>
        </pc:spChg>
      </pc:sldChg>
      <pc:sldChg chg="addSp delSp modSp add del mod modClrScheme modAnim chgLayout modNotes modNotesTx">
        <pc:chgData name="Davis, James C" userId="84778d94-b1cc-4a48-87ce-749e1d7d6e72" providerId="ADAL" clId="{040BF0F6-9EA7-D943-9D23-ABD43260AFA9}" dt="2022-12-02T17:46:52.138" v="7838" actId="20577"/>
        <pc:sldMkLst>
          <pc:docMk/>
          <pc:sldMk cId="0" sldId="265"/>
        </pc:sldMkLst>
        <pc:spChg chg="add del mod ord">
          <ac:chgData name="Davis, James C" userId="84778d94-b1cc-4a48-87ce-749e1d7d6e72" providerId="ADAL" clId="{040BF0F6-9EA7-D943-9D23-ABD43260AFA9}" dt="2022-12-02T17:42:30.885" v="7668" actId="478"/>
          <ac:spMkLst>
            <pc:docMk/>
            <pc:sldMk cId="0" sldId="265"/>
            <ac:spMk id="2" creationId="{345301E2-6405-97E6-444E-BA91AD9FBADB}"/>
          </ac:spMkLst>
        </pc:spChg>
        <pc:spChg chg="mod ord">
          <ac:chgData name="Davis, James C" userId="84778d94-b1cc-4a48-87ce-749e1d7d6e72" providerId="ADAL" clId="{040BF0F6-9EA7-D943-9D23-ABD43260AFA9}" dt="2022-12-02T17:42:18.188" v="7666" actId="20577"/>
          <ac:spMkLst>
            <pc:docMk/>
            <pc:sldMk cId="0" sldId="265"/>
            <ac:spMk id="137" creationId="{00000000-0000-0000-0000-000000000000}"/>
          </ac:spMkLst>
        </pc:spChg>
        <pc:spChg chg="mod ord">
          <ac:chgData name="Davis, James C" userId="84778d94-b1cc-4a48-87ce-749e1d7d6e72" providerId="ADAL" clId="{040BF0F6-9EA7-D943-9D23-ABD43260AFA9}" dt="2022-12-02T17:42:03.597" v="7652" actId="700"/>
          <ac:spMkLst>
            <pc:docMk/>
            <pc:sldMk cId="0" sldId="265"/>
            <ac:spMk id="138" creationId="{00000000-0000-0000-0000-000000000000}"/>
          </ac:spMkLst>
        </pc:spChg>
        <pc:spChg chg="mod">
          <ac:chgData name="Davis, James C" userId="84778d94-b1cc-4a48-87ce-749e1d7d6e72" providerId="ADAL" clId="{040BF0F6-9EA7-D943-9D23-ABD43260AFA9}" dt="2022-12-02T16:48:53.821" v="3290"/>
          <ac:spMkLst>
            <pc:docMk/>
            <pc:sldMk cId="0" sldId="265"/>
            <ac:spMk id="187" creationId="{00000000-0000-0000-0000-000000000000}"/>
          </ac:spMkLst>
        </pc:spChg>
        <pc:picChg chg="add mod modCrop">
          <ac:chgData name="Davis, James C" userId="84778d94-b1cc-4a48-87ce-749e1d7d6e72" providerId="ADAL" clId="{040BF0F6-9EA7-D943-9D23-ABD43260AFA9}" dt="2022-12-02T17:43:27.674" v="7695" actId="1038"/>
          <ac:picMkLst>
            <pc:docMk/>
            <pc:sldMk cId="0" sldId="265"/>
            <ac:picMk id="3" creationId="{B580862C-94B1-DA40-940A-F61860DBAA4A}"/>
          </ac:picMkLst>
        </pc:picChg>
        <pc:picChg chg="mod modCrop">
          <ac:chgData name="Davis, James C" userId="84778d94-b1cc-4a48-87ce-749e1d7d6e72" providerId="ADAL" clId="{040BF0F6-9EA7-D943-9D23-ABD43260AFA9}" dt="2022-12-02T17:43:22.446" v="7681" actId="14100"/>
          <ac:picMkLst>
            <pc:docMk/>
            <pc:sldMk cId="0" sldId="265"/>
            <ac:picMk id="139" creationId="{00000000-0000-0000-0000-000000000000}"/>
          </ac:picMkLst>
        </pc:picChg>
      </pc:sldChg>
      <pc:sldChg chg="modSp del mod">
        <pc:chgData name="Davis, James C" userId="84778d94-b1cc-4a48-87ce-749e1d7d6e72" providerId="ADAL" clId="{040BF0F6-9EA7-D943-9D23-ABD43260AFA9}" dt="2022-12-02T11:53:28.273" v="835" actId="2696"/>
        <pc:sldMkLst>
          <pc:docMk/>
          <pc:sldMk cId="2255461419" sldId="265"/>
        </pc:sldMkLst>
        <pc:spChg chg="mod">
          <ac:chgData name="Davis, James C" userId="84778d94-b1cc-4a48-87ce-749e1d7d6e72" providerId="ADAL" clId="{040BF0F6-9EA7-D943-9D23-ABD43260AFA9}" dt="2022-12-02T11:52:45.485" v="822" actId="20577"/>
          <ac:spMkLst>
            <pc:docMk/>
            <pc:sldMk cId="2255461419" sldId="265"/>
            <ac:spMk id="2" creationId="{3AB988E6-1B18-9643-A840-6F6D00DE0F80}"/>
          </ac:spMkLst>
        </pc:spChg>
      </pc:sldChg>
      <pc:sldChg chg="addSp delSp modSp add mod modClrScheme chgLayout modNotes modNotesTx">
        <pc:chgData name="Davis, James C" userId="84778d94-b1cc-4a48-87ce-749e1d7d6e72" providerId="ADAL" clId="{040BF0F6-9EA7-D943-9D23-ABD43260AFA9}" dt="2022-12-02T17:53:12.656" v="8128" actId="14100"/>
        <pc:sldMkLst>
          <pc:docMk/>
          <pc:sldMk cId="0" sldId="266"/>
        </pc:sldMkLst>
        <pc:spChg chg="add del mod ord">
          <ac:chgData name="Davis, James C" userId="84778d94-b1cc-4a48-87ce-749e1d7d6e72" providerId="ADAL" clId="{040BF0F6-9EA7-D943-9D23-ABD43260AFA9}" dt="2022-12-02T17:48:23.275" v="7840" actId="478"/>
          <ac:spMkLst>
            <pc:docMk/>
            <pc:sldMk cId="0" sldId="266"/>
            <ac:spMk id="2" creationId="{92965369-7D0D-E1CD-68C0-5FBB7D3A332F}"/>
          </ac:spMkLst>
        </pc:spChg>
        <pc:spChg chg="add mod">
          <ac:chgData name="Davis, James C" userId="84778d94-b1cc-4a48-87ce-749e1d7d6e72" providerId="ADAL" clId="{040BF0F6-9EA7-D943-9D23-ABD43260AFA9}" dt="2022-12-02T17:52:35.324" v="8117" actId="113"/>
          <ac:spMkLst>
            <pc:docMk/>
            <pc:sldMk cId="0" sldId="266"/>
            <ac:spMk id="3" creationId="{87AC1F3C-5312-87D6-20CB-B69BF1E8C0A8}"/>
          </ac:spMkLst>
        </pc:spChg>
        <pc:spChg chg="mod ord">
          <ac:chgData name="Davis, James C" userId="84778d94-b1cc-4a48-87ce-749e1d7d6e72" providerId="ADAL" clId="{040BF0F6-9EA7-D943-9D23-ABD43260AFA9}" dt="2022-12-02T17:53:12.656" v="8128" actId="14100"/>
          <ac:spMkLst>
            <pc:docMk/>
            <pc:sldMk cId="0" sldId="266"/>
            <ac:spMk id="144" creationId="{00000000-0000-0000-0000-000000000000}"/>
          </ac:spMkLst>
        </pc:spChg>
        <pc:spChg chg="mod ord">
          <ac:chgData name="Davis, James C" userId="84778d94-b1cc-4a48-87ce-749e1d7d6e72" providerId="ADAL" clId="{040BF0F6-9EA7-D943-9D23-ABD43260AFA9}" dt="2022-12-02T17:48:19.582" v="7839" actId="700"/>
          <ac:spMkLst>
            <pc:docMk/>
            <pc:sldMk cId="0" sldId="266"/>
            <ac:spMk id="145" creationId="{00000000-0000-0000-0000-000000000000}"/>
          </ac:spMkLst>
        </pc:spChg>
        <pc:picChg chg="del mod modCrop">
          <ac:chgData name="Davis, James C" userId="84778d94-b1cc-4a48-87ce-749e1d7d6e72" providerId="ADAL" clId="{040BF0F6-9EA7-D943-9D23-ABD43260AFA9}" dt="2022-12-02T17:51:47.843" v="8053" actId="478"/>
          <ac:picMkLst>
            <pc:docMk/>
            <pc:sldMk cId="0" sldId="266"/>
            <ac:picMk id="146" creationId="{00000000-0000-0000-0000-000000000000}"/>
          </ac:picMkLst>
        </pc:picChg>
      </pc:sldChg>
      <pc:sldChg chg="del">
        <pc:chgData name="Davis, James C" userId="84778d94-b1cc-4a48-87ce-749e1d7d6e72" providerId="ADAL" clId="{040BF0F6-9EA7-D943-9D23-ABD43260AFA9}" dt="2022-12-02T17:54:47.439" v="8206" actId="2696"/>
        <pc:sldMkLst>
          <pc:docMk/>
          <pc:sldMk cId="1855869391" sldId="267"/>
        </pc:sldMkLst>
      </pc:sldChg>
      <pc:sldChg chg="add del">
        <pc:chgData name="Davis, James C" userId="84778d94-b1cc-4a48-87ce-749e1d7d6e72" providerId="ADAL" clId="{040BF0F6-9EA7-D943-9D23-ABD43260AFA9}" dt="2022-12-02T17:25:12.407" v="6278"/>
        <pc:sldMkLst>
          <pc:docMk/>
          <pc:sldMk cId="652187390" sldId="268"/>
        </pc:sldMkLst>
      </pc:sldChg>
      <pc:sldChg chg="del">
        <pc:chgData name="Davis, James C" userId="84778d94-b1cc-4a48-87ce-749e1d7d6e72" providerId="ADAL" clId="{040BF0F6-9EA7-D943-9D23-ABD43260AFA9}" dt="2022-12-02T11:52:19.634" v="814" actId="2696"/>
        <pc:sldMkLst>
          <pc:docMk/>
          <pc:sldMk cId="785528077" sldId="269"/>
        </pc:sldMkLst>
      </pc:sldChg>
      <pc:sldChg chg="add del modNotes">
        <pc:chgData name="Davis, James C" userId="84778d94-b1cc-4a48-87ce-749e1d7d6e72" providerId="ADAL" clId="{040BF0F6-9EA7-D943-9D23-ABD43260AFA9}" dt="2022-12-02T17:52:49.089" v="8118" actId="2696"/>
        <pc:sldMkLst>
          <pc:docMk/>
          <pc:sldMk cId="1779723415" sldId="269"/>
        </pc:sldMkLst>
        <pc:spChg chg="add del mod ord">
          <ac:chgData name="Davis, James C" userId="84778d94-b1cc-4a48-87ce-749e1d7d6e72" providerId="ADAL" clId="{040BF0F6-9EA7-D943-9D23-ABD43260AFA9}" dt="2022-12-02T17:52:59.938" v="8122" actId="478"/>
          <ac:spMkLst>
            <pc:docMk/>
            <pc:sldMk cId="1779723415" sldId="269"/>
            <ac:spMk id="2" creationId="{08131052-BF62-7072-1CD2-3FAF95CEB1EE}"/>
          </ac:spMkLst>
        </pc:spChg>
        <pc:spChg chg="mod ord">
          <ac:chgData name="Davis, James C" userId="84778d94-b1cc-4a48-87ce-749e1d7d6e72" providerId="ADAL" clId="{040BF0F6-9EA7-D943-9D23-ABD43260AFA9}" dt="2022-12-02T17:53:20.715" v="8134" actId="20577"/>
          <ac:spMkLst>
            <pc:docMk/>
            <pc:sldMk cId="1779723415" sldId="269"/>
            <ac:spMk id="167" creationId="{00000000-0000-0000-0000-000000000000}"/>
          </ac:spMkLst>
        </pc:spChg>
        <pc:spChg chg="mod ord">
          <ac:chgData name="Davis, James C" userId="84778d94-b1cc-4a48-87ce-749e1d7d6e72" providerId="ADAL" clId="{040BF0F6-9EA7-D943-9D23-ABD43260AFA9}" dt="2022-12-02T17:52:57.487" v="8121" actId="700"/>
          <ac:spMkLst>
            <pc:docMk/>
            <pc:sldMk cId="1779723415" sldId="269"/>
            <ac:spMk id="168" creationId="{00000000-0000-0000-0000-000000000000}"/>
          </ac:spMkLst>
        </pc:spChg>
      </pc:sldChg>
      <pc:sldChg chg="add del modNotes">
        <pc:chgData name="Davis, James C" userId="84778d94-b1cc-4a48-87ce-749e1d7d6e72" providerId="ADAL" clId="{040BF0F6-9EA7-D943-9D23-ABD43260AFA9}" dt="2022-12-02T17:52:51.960" v="8120" actId="2696"/>
        <pc:sldMkLst>
          <pc:docMk/>
          <pc:sldMk cId="0" sldId="270"/>
        </pc:sldMkLst>
      </pc:sldChg>
      <pc:sldChg chg="addSp delSp modSp mod modNotesTx">
        <pc:chgData name="Davis, James C" userId="84778d94-b1cc-4a48-87ce-749e1d7d6e72" providerId="ADAL" clId="{040BF0F6-9EA7-D943-9D23-ABD43260AFA9}" dt="2022-12-02T17:54:46.054" v="8205" actId="20577"/>
        <pc:sldMkLst>
          <pc:docMk/>
          <pc:sldMk cId="2482144185" sldId="271"/>
        </pc:sldMkLst>
        <pc:spChg chg="add mod">
          <ac:chgData name="Davis, James C" userId="84778d94-b1cc-4a48-87ce-749e1d7d6e72" providerId="ADAL" clId="{040BF0F6-9EA7-D943-9D23-ABD43260AFA9}" dt="2022-12-02T17:54:44.150" v="8204" actId="1076"/>
          <ac:spMkLst>
            <pc:docMk/>
            <pc:sldMk cId="2482144185" sldId="271"/>
            <ac:spMk id="2" creationId="{759CC9B2-61F5-9E8A-9D17-3581935DF2FB}"/>
          </ac:spMkLst>
        </pc:spChg>
        <pc:spChg chg="del">
          <ac:chgData name="Davis, James C" userId="84778d94-b1cc-4a48-87ce-749e1d7d6e72" providerId="ADAL" clId="{040BF0F6-9EA7-D943-9D23-ABD43260AFA9}" dt="2022-12-02T11:53:24.416" v="834" actId="478"/>
          <ac:spMkLst>
            <pc:docMk/>
            <pc:sldMk cId="2482144185" sldId="271"/>
            <ac:spMk id="3" creationId="{EEE40C29-8C6D-0046-B6B1-4206F2D89975}"/>
          </ac:spMkLst>
        </pc:spChg>
        <pc:spChg chg="mod">
          <ac:chgData name="Davis, James C" userId="84778d94-b1cc-4a48-87ce-749e1d7d6e72" providerId="ADAL" clId="{040BF0F6-9EA7-D943-9D23-ABD43260AFA9}" dt="2022-12-02T17:54:11.537" v="8195" actId="20577"/>
          <ac:spMkLst>
            <pc:docMk/>
            <pc:sldMk cId="2482144185" sldId="271"/>
            <ac:spMk id="7" creationId="{D2860AC7-5E79-4F4F-B3F3-9858261B3605}"/>
          </ac:spMkLst>
        </pc:spChg>
        <pc:spChg chg="del">
          <ac:chgData name="Davis, James C" userId="84778d94-b1cc-4a48-87ce-749e1d7d6e72" providerId="ADAL" clId="{040BF0F6-9EA7-D943-9D23-ABD43260AFA9}" dt="2022-12-02T11:53:17.465" v="830" actId="478"/>
          <ac:spMkLst>
            <pc:docMk/>
            <pc:sldMk cId="2482144185" sldId="271"/>
            <ac:spMk id="8" creationId="{B9391158-1D46-6346-BBA7-9603B434B2B4}"/>
          </ac:spMkLst>
        </pc:spChg>
        <pc:picChg chg="del">
          <ac:chgData name="Davis, James C" userId="84778d94-b1cc-4a48-87ce-749e1d7d6e72" providerId="ADAL" clId="{040BF0F6-9EA7-D943-9D23-ABD43260AFA9}" dt="2022-12-02T11:53:18.850" v="831" actId="478"/>
          <ac:picMkLst>
            <pc:docMk/>
            <pc:sldMk cId="2482144185" sldId="271"/>
            <ac:picMk id="4" creationId="{BA7CE17C-AF00-8A49-9340-ED516DC89CED}"/>
          </ac:picMkLst>
        </pc:picChg>
        <pc:picChg chg="del">
          <ac:chgData name="Davis, James C" userId="84778d94-b1cc-4a48-87ce-749e1d7d6e72" providerId="ADAL" clId="{040BF0F6-9EA7-D943-9D23-ABD43260AFA9}" dt="2022-12-02T11:53:22.382" v="833" actId="478"/>
          <ac:picMkLst>
            <pc:docMk/>
            <pc:sldMk cId="2482144185" sldId="271"/>
            <ac:picMk id="5" creationId="{D23B1765-8770-B240-A001-7BF733E834A1}"/>
          </ac:picMkLst>
        </pc:picChg>
        <pc:picChg chg="del">
          <ac:chgData name="Davis, James C" userId="84778d94-b1cc-4a48-87ce-749e1d7d6e72" providerId="ADAL" clId="{040BF0F6-9EA7-D943-9D23-ABD43260AFA9}" dt="2022-12-02T11:53:20.961" v="832" actId="478"/>
          <ac:picMkLst>
            <pc:docMk/>
            <pc:sldMk cId="2482144185" sldId="271"/>
            <ac:picMk id="10" creationId="{F972AA98-854B-F346-A15B-7A25EBA387B8}"/>
          </ac:picMkLst>
        </pc:picChg>
      </pc:sldChg>
      <pc:sldChg chg="del">
        <pc:chgData name="Davis, James C" userId="84778d94-b1cc-4a48-87ce-749e1d7d6e72" providerId="ADAL" clId="{040BF0F6-9EA7-D943-9D23-ABD43260AFA9}" dt="2022-12-02T11:52:38.826" v="818" actId="2696"/>
        <pc:sldMkLst>
          <pc:docMk/>
          <pc:sldMk cId="2115731063" sldId="272"/>
        </pc:sldMkLst>
      </pc:sldChg>
      <pc:sldChg chg="del">
        <pc:chgData name="Davis, James C" userId="84778d94-b1cc-4a48-87ce-749e1d7d6e72" providerId="ADAL" clId="{040BF0F6-9EA7-D943-9D23-ABD43260AFA9}" dt="2022-12-02T11:52:27.522" v="817" actId="2696"/>
        <pc:sldMkLst>
          <pc:docMk/>
          <pc:sldMk cId="3922051465" sldId="1135"/>
        </pc:sldMkLst>
      </pc:sldChg>
      <pc:sldChg chg="addSp delSp modSp add mod delAnim modAnim modNotesTx">
        <pc:chgData name="Davis, James C" userId="84778d94-b1cc-4a48-87ce-749e1d7d6e72" providerId="ADAL" clId="{040BF0F6-9EA7-D943-9D23-ABD43260AFA9}" dt="2022-12-02T12:08:40.785" v="1577" actId="20577"/>
        <pc:sldMkLst>
          <pc:docMk/>
          <pc:sldMk cId="2404920538" sldId="1243"/>
        </pc:sldMkLst>
        <pc:grpChg chg="mod">
          <ac:chgData name="Davis, James C" userId="84778d94-b1cc-4a48-87ce-749e1d7d6e72" providerId="ADAL" clId="{040BF0F6-9EA7-D943-9D23-ABD43260AFA9}" dt="2022-12-02T12:00:06.023" v="1079" actId="1076"/>
          <ac:grpSpMkLst>
            <pc:docMk/>
            <pc:sldMk cId="2404920538" sldId="1243"/>
            <ac:grpSpMk id="39" creationId="{5A9FBFDD-F103-1745-84C7-06519ADCEE11}"/>
          </ac:grpSpMkLst>
        </pc:grpChg>
        <pc:grpChg chg="mod">
          <ac:chgData name="Davis, James C" userId="84778d94-b1cc-4a48-87ce-749e1d7d6e72" providerId="ADAL" clId="{040BF0F6-9EA7-D943-9D23-ABD43260AFA9}" dt="2022-12-02T12:00:06.023" v="1079" actId="1076"/>
          <ac:grpSpMkLst>
            <pc:docMk/>
            <pc:sldMk cId="2404920538" sldId="1243"/>
            <ac:grpSpMk id="40" creationId="{F8C9FCF2-1B8B-464B-B7D1-8AA13C252B0F}"/>
          </ac:grpSpMkLst>
        </pc:grpChg>
        <pc:grpChg chg="del">
          <ac:chgData name="Davis, James C" userId="84778d94-b1cc-4a48-87ce-749e1d7d6e72" providerId="ADAL" clId="{040BF0F6-9EA7-D943-9D23-ABD43260AFA9}" dt="2022-12-02T11:59:36.167" v="1076" actId="478"/>
          <ac:grpSpMkLst>
            <pc:docMk/>
            <pc:sldMk cId="2404920538" sldId="1243"/>
            <ac:grpSpMk id="47" creationId="{9D5858E6-78B2-2144-BD4E-EE94C4D840BE}"/>
          </ac:grpSpMkLst>
        </pc:grpChg>
        <pc:grpChg chg="del">
          <ac:chgData name="Davis, James C" userId="84778d94-b1cc-4a48-87ce-749e1d7d6e72" providerId="ADAL" clId="{040BF0F6-9EA7-D943-9D23-ABD43260AFA9}" dt="2022-12-02T11:59:36.167" v="1076" actId="478"/>
          <ac:grpSpMkLst>
            <pc:docMk/>
            <pc:sldMk cId="2404920538" sldId="1243"/>
            <ac:grpSpMk id="54" creationId="{5AC31BAA-ACDC-EC49-8D5F-DB35CD04FB84}"/>
          </ac:grpSpMkLst>
        </pc:grpChg>
        <pc:grpChg chg="del">
          <ac:chgData name="Davis, James C" userId="84778d94-b1cc-4a48-87ce-749e1d7d6e72" providerId="ADAL" clId="{040BF0F6-9EA7-D943-9D23-ABD43260AFA9}" dt="2022-12-02T11:59:42.418" v="1078" actId="478"/>
          <ac:grpSpMkLst>
            <pc:docMk/>
            <pc:sldMk cId="2404920538" sldId="1243"/>
            <ac:grpSpMk id="59" creationId="{63971835-10D1-5A48-94AB-91F21826D31D}"/>
          </ac:grpSpMkLst>
        </pc:grpChg>
        <pc:grpChg chg="del">
          <ac:chgData name="Davis, James C" userId="84778d94-b1cc-4a48-87ce-749e1d7d6e72" providerId="ADAL" clId="{040BF0F6-9EA7-D943-9D23-ABD43260AFA9}" dt="2022-12-02T11:59:40.633" v="1077" actId="478"/>
          <ac:grpSpMkLst>
            <pc:docMk/>
            <pc:sldMk cId="2404920538" sldId="1243"/>
            <ac:grpSpMk id="62" creationId="{007DEF0C-4E8A-8644-BEC0-A21489AF5FF0}"/>
          </ac:grpSpMkLst>
        </pc:grpChg>
        <pc:grpChg chg="del">
          <ac:chgData name="Davis, James C" userId="84778d94-b1cc-4a48-87ce-749e1d7d6e72" providerId="ADAL" clId="{040BF0F6-9EA7-D943-9D23-ABD43260AFA9}" dt="2022-12-02T11:59:40.633" v="1077" actId="478"/>
          <ac:grpSpMkLst>
            <pc:docMk/>
            <pc:sldMk cId="2404920538" sldId="1243"/>
            <ac:grpSpMk id="65" creationId="{275A349B-BC18-B34E-A5BA-9CB1B4816C48}"/>
          </ac:grpSpMkLst>
        </pc:grpChg>
        <pc:picChg chg="mod">
          <ac:chgData name="Davis, James C" userId="84778d94-b1cc-4a48-87ce-749e1d7d6e72" providerId="ADAL" clId="{040BF0F6-9EA7-D943-9D23-ABD43260AFA9}" dt="2022-12-02T12:00:06.023" v="1079" actId="1076"/>
          <ac:picMkLst>
            <pc:docMk/>
            <pc:sldMk cId="2404920538" sldId="1243"/>
            <ac:picMk id="46" creationId="{284E19FC-36B0-054D-92DA-A0D764512B36}"/>
          </ac:picMkLst>
        </pc:picChg>
        <pc:picChg chg="mod">
          <ac:chgData name="Davis, James C" userId="84778d94-b1cc-4a48-87ce-749e1d7d6e72" providerId="ADAL" clId="{040BF0F6-9EA7-D943-9D23-ABD43260AFA9}" dt="2022-12-02T12:04:22.632" v="1120" actId="166"/>
          <ac:picMkLst>
            <pc:docMk/>
            <pc:sldMk cId="2404920538" sldId="1243"/>
            <ac:picMk id="49" creationId="{D72FFCC8-865A-2943-B6A6-7DCFFB26A942}"/>
          </ac:picMkLst>
        </pc:picChg>
        <pc:picChg chg="add del">
          <ac:chgData name="Davis, James C" userId="84778d94-b1cc-4a48-87ce-749e1d7d6e72" providerId="ADAL" clId="{040BF0F6-9EA7-D943-9D23-ABD43260AFA9}" dt="2022-12-02T12:00:39.833" v="1081" actId="478"/>
          <ac:picMkLst>
            <pc:docMk/>
            <pc:sldMk cId="2404920538" sldId="1243"/>
            <ac:picMk id="1026" creationId="{30F42490-DCA3-572B-F0E1-04DA9ACDFE32}"/>
          </ac:picMkLst>
        </pc:picChg>
        <pc:picChg chg="add mod">
          <ac:chgData name="Davis, James C" userId="84778d94-b1cc-4a48-87ce-749e1d7d6e72" providerId="ADAL" clId="{040BF0F6-9EA7-D943-9D23-ABD43260AFA9}" dt="2022-12-02T12:04:17.992" v="1119" actId="166"/>
          <ac:picMkLst>
            <pc:docMk/>
            <pc:sldMk cId="2404920538" sldId="1243"/>
            <ac:picMk id="1028" creationId="{A653E481-A941-1AAC-BC20-2B51E3C63137}"/>
          </ac:picMkLst>
        </pc:picChg>
        <pc:picChg chg="add mod">
          <ac:chgData name="Davis, James C" userId="84778d94-b1cc-4a48-87ce-749e1d7d6e72" providerId="ADAL" clId="{040BF0F6-9EA7-D943-9D23-ABD43260AFA9}" dt="2022-12-02T12:05:52.934" v="1128" actId="1076"/>
          <ac:picMkLst>
            <pc:docMk/>
            <pc:sldMk cId="2404920538" sldId="1243"/>
            <ac:picMk id="1030" creationId="{933D9491-6661-8783-FCDA-F96E23BFC11A}"/>
          </ac:picMkLst>
        </pc:picChg>
        <pc:picChg chg="add mod">
          <ac:chgData name="Davis, James C" userId="84778d94-b1cc-4a48-87ce-749e1d7d6e72" providerId="ADAL" clId="{040BF0F6-9EA7-D943-9D23-ABD43260AFA9}" dt="2022-12-02T12:06:14.494" v="1136" actId="1076"/>
          <ac:picMkLst>
            <pc:docMk/>
            <pc:sldMk cId="2404920538" sldId="1243"/>
            <ac:picMk id="1032" creationId="{CA89CDF5-237A-4B0E-4F96-F842211BD855}"/>
          </ac:picMkLst>
        </pc:picChg>
        <pc:picChg chg="add mod">
          <ac:chgData name="Davis, James C" userId="84778d94-b1cc-4a48-87ce-749e1d7d6e72" providerId="ADAL" clId="{040BF0F6-9EA7-D943-9D23-ABD43260AFA9}" dt="2022-12-02T12:06:09.495" v="1134" actId="166"/>
          <ac:picMkLst>
            <pc:docMk/>
            <pc:sldMk cId="2404920538" sldId="1243"/>
            <ac:picMk id="1034" creationId="{C74C56B0-F56E-E72A-9E3F-C8EF24296552}"/>
          </ac:picMkLst>
        </pc:picChg>
        <pc:picChg chg="add mod">
          <ac:chgData name="Davis, James C" userId="84778d94-b1cc-4a48-87ce-749e1d7d6e72" providerId="ADAL" clId="{040BF0F6-9EA7-D943-9D23-ABD43260AFA9}" dt="2022-12-02T12:06:11.992" v="1135" actId="1076"/>
          <ac:picMkLst>
            <pc:docMk/>
            <pc:sldMk cId="2404920538" sldId="1243"/>
            <ac:picMk id="1036" creationId="{65AA77BC-E53A-A54F-9A21-8D9E935F9A6A}"/>
          </ac:picMkLst>
        </pc:picChg>
      </pc:sldChg>
      <pc:sldChg chg="delSp modSp add del mod modAnim modNotesTx">
        <pc:chgData name="Davis, James C" userId="84778d94-b1cc-4a48-87ce-749e1d7d6e72" providerId="ADAL" clId="{040BF0F6-9EA7-D943-9D23-ABD43260AFA9}" dt="2022-12-02T17:13:25.093" v="5902" actId="2696"/>
        <pc:sldMkLst>
          <pc:docMk/>
          <pc:sldMk cId="1487860377" sldId="1421"/>
        </pc:sldMkLst>
        <pc:spChg chg="del">
          <ac:chgData name="Davis, James C" userId="84778d94-b1cc-4a48-87ce-749e1d7d6e72" providerId="ADAL" clId="{040BF0F6-9EA7-D943-9D23-ABD43260AFA9}" dt="2022-12-02T16:39:29.081" v="3133" actId="478"/>
          <ac:spMkLst>
            <pc:docMk/>
            <pc:sldMk cId="1487860377" sldId="1421"/>
            <ac:spMk id="2" creationId="{A4900F12-1931-A24E-9C5C-6343F7A87DE2}"/>
          </ac:spMkLst>
        </pc:spChg>
        <pc:spChg chg="mod">
          <ac:chgData name="Davis, James C" userId="84778d94-b1cc-4a48-87ce-749e1d7d6e72" providerId="ADAL" clId="{040BF0F6-9EA7-D943-9D23-ABD43260AFA9}" dt="2022-12-02T16:39:36.252" v="3142" actId="20577"/>
          <ac:spMkLst>
            <pc:docMk/>
            <pc:sldMk cId="1487860377" sldId="1421"/>
            <ac:spMk id="5" creationId="{C35C5931-09A6-9740-AE44-02DD9DF917DE}"/>
          </ac:spMkLst>
        </pc:spChg>
        <pc:picChg chg="del">
          <ac:chgData name="Davis, James C" userId="84778d94-b1cc-4a48-87ce-749e1d7d6e72" providerId="ADAL" clId="{040BF0F6-9EA7-D943-9D23-ABD43260AFA9}" dt="2022-12-02T16:39:29.081" v="3133" actId="478"/>
          <ac:picMkLst>
            <pc:docMk/>
            <pc:sldMk cId="1487860377" sldId="1421"/>
            <ac:picMk id="6" creationId="{6D22A471-88F3-024C-AF70-CEF2E63BC0CE}"/>
          </ac:picMkLst>
        </pc:picChg>
        <pc:picChg chg="mod">
          <ac:chgData name="Davis, James C" userId="84778d94-b1cc-4a48-87ce-749e1d7d6e72" providerId="ADAL" clId="{040BF0F6-9EA7-D943-9D23-ABD43260AFA9}" dt="2022-12-02T16:39:52.748" v="3146" actId="1076"/>
          <ac:picMkLst>
            <pc:docMk/>
            <pc:sldMk cId="1487860377" sldId="1421"/>
            <ac:picMk id="10" creationId="{F2A32E66-BB97-5B4D-99B5-A33B75D3F651}"/>
          </ac:picMkLst>
        </pc:picChg>
        <pc:picChg chg="mod">
          <ac:chgData name="Davis, James C" userId="84778d94-b1cc-4a48-87ce-749e1d7d6e72" providerId="ADAL" clId="{040BF0F6-9EA7-D943-9D23-ABD43260AFA9}" dt="2022-12-02T16:39:52.748" v="3146" actId="1076"/>
          <ac:picMkLst>
            <pc:docMk/>
            <pc:sldMk cId="1487860377" sldId="1421"/>
            <ac:picMk id="11" creationId="{3C86706C-4425-0446-93C6-7B100C3D29AE}"/>
          </ac:picMkLst>
        </pc:picChg>
        <pc:picChg chg="mod">
          <ac:chgData name="Davis, James C" userId="84778d94-b1cc-4a48-87ce-749e1d7d6e72" providerId="ADAL" clId="{040BF0F6-9EA7-D943-9D23-ABD43260AFA9}" dt="2022-12-02T16:39:57.996" v="3148" actId="1076"/>
          <ac:picMkLst>
            <pc:docMk/>
            <pc:sldMk cId="1487860377" sldId="1421"/>
            <ac:picMk id="12" creationId="{1DB0E8DC-4E51-8A4B-BD2A-4420D2DA9BAA}"/>
          </ac:picMkLst>
        </pc:picChg>
        <pc:picChg chg="mod">
          <ac:chgData name="Davis, James C" userId="84778d94-b1cc-4a48-87ce-749e1d7d6e72" providerId="ADAL" clId="{040BF0F6-9EA7-D943-9D23-ABD43260AFA9}" dt="2022-12-02T16:40:01.284" v="3153" actId="1036"/>
          <ac:picMkLst>
            <pc:docMk/>
            <pc:sldMk cId="1487860377" sldId="1421"/>
            <ac:picMk id="15" creationId="{95D51DC0-CB02-4C46-869B-D897F4EA847C}"/>
          </ac:picMkLst>
        </pc:picChg>
        <pc:picChg chg="del">
          <ac:chgData name="Davis, James C" userId="84778d94-b1cc-4a48-87ce-749e1d7d6e72" providerId="ADAL" clId="{040BF0F6-9EA7-D943-9D23-ABD43260AFA9}" dt="2022-12-02T16:39:29.081" v="3133" actId="478"/>
          <ac:picMkLst>
            <pc:docMk/>
            <pc:sldMk cId="1487860377" sldId="1421"/>
            <ac:picMk id="16" creationId="{FD25F0BC-98C2-9E45-B91C-402D9F7FB03B}"/>
          </ac:picMkLst>
        </pc:picChg>
        <pc:picChg chg="del">
          <ac:chgData name="Davis, James C" userId="84778d94-b1cc-4a48-87ce-749e1d7d6e72" providerId="ADAL" clId="{040BF0F6-9EA7-D943-9D23-ABD43260AFA9}" dt="2022-12-02T16:39:29.081" v="3133" actId="478"/>
          <ac:picMkLst>
            <pc:docMk/>
            <pc:sldMk cId="1487860377" sldId="1421"/>
            <ac:picMk id="18" creationId="{18DC9D4F-7180-9444-822D-5548B5881277}"/>
          </ac:picMkLst>
        </pc:picChg>
        <pc:picChg chg="del">
          <ac:chgData name="Davis, James C" userId="84778d94-b1cc-4a48-87ce-749e1d7d6e72" providerId="ADAL" clId="{040BF0F6-9EA7-D943-9D23-ABD43260AFA9}" dt="2022-12-02T16:39:29.081" v="3133" actId="478"/>
          <ac:picMkLst>
            <pc:docMk/>
            <pc:sldMk cId="1487860377" sldId="1421"/>
            <ac:picMk id="19" creationId="{C190D3B3-F0B1-884D-B501-D5784219028B}"/>
          </ac:picMkLst>
        </pc:picChg>
      </pc:sldChg>
      <pc:sldChg chg="add">
        <pc:chgData name="Davis, James C" userId="84778d94-b1cc-4a48-87ce-749e1d7d6e72" providerId="ADAL" clId="{040BF0F6-9EA7-D943-9D23-ABD43260AFA9}" dt="2022-12-02T17:13:27.907" v="5903"/>
        <pc:sldMkLst>
          <pc:docMk/>
          <pc:sldMk cId="2483044462" sldId="1421"/>
        </pc:sldMkLst>
      </pc:sldChg>
      <pc:sldChg chg="del">
        <pc:chgData name="Davis, James C" userId="84778d94-b1cc-4a48-87ce-749e1d7d6e72" providerId="ADAL" clId="{040BF0F6-9EA7-D943-9D23-ABD43260AFA9}" dt="2022-12-02T11:52:27.522" v="817" actId="2696"/>
        <pc:sldMkLst>
          <pc:docMk/>
          <pc:sldMk cId="4235461106" sldId="1437"/>
        </pc:sldMkLst>
      </pc:sldChg>
      <pc:sldChg chg="del">
        <pc:chgData name="Davis, James C" userId="84778d94-b1cc-4a48-87ce-749e1d7d6e72" providerId="ADAL" clId="{040BF0F6-9EA7-D943-9D23-ABD43260AFA9}" dt="2022-12-02T11:52:27.522" v="817" actId="2696"/>
        <pc:sldMkLst>
          <pc:docMk/>
          <pc:sldMk cId="1948656207" sldId="1438"/>
        </pc:sldMkLst>
      </pc:sldChg>
      <pc:sldChg chg="del">
        <pc:chgData name="Davis, James C" userId="84778d94-b1cc-4a48-87ce-749e1d7d6e72" providerId="ADAL" clId="{040BF0F6-9EA7-D943-9D23-ABD43260AFA9}" dt="2022-12-02T11:52:27.522" v="817" actId="2696"/>
        <pc:sldMkLst>
          <pc:docMk/>
          <pc:sldMk cId="2313324887" sldId="1439"/>
        </pc:sldMkLst>
      </pc:sldChg>
      <pc:sldChg chg="del">
        <pc:chgData name="Davis, James C" userId="84778d94-b1cc-4a48-87ce-749e1d7d6e72" providerId="ADAL" clId="{040BF0F6-9EA7-D943-9D23-ABD43260AFA9}" dt="2022-12-02T11:52:38.826" v="818" actId="2696"/>
        <pc:sldMkLst>
          <pc:docMk/>
          <pc:sldMk cId="3638832592" sldId="1496"/>
        </pc:sldMkLst>
      </pc:sldChg>
      <pc:sldChg chg="del">
        <pc:chgData name="Davis, James C" userId="84778d94-b1cc-4a48-87ce-749e1d7d6e72" providerId="ADAL" clId="{040BF0F6-9EA7-D943-9D23-ABD43260AFA9}" dt="2022-12-02T11:52:38.826" v="818" actId="2696"/>
        <pc:sldMkLst>
          <pc:docMk/>
          <pc:sldMk cId="3595351109" sldId="1499"/>
        </pc:sldMkLst>
      </pc:sldChg>
      <pc:sldChg chg="del">
        <pc:chgData name="Davis, James C" userId="84778d94-b1cc-4a48-87ce-749e1d7d6e72" providerId="ADAL" clId="{040BF0F6-9EA7-D943-9D23-ABD43260AFA9}" dt="2022-12-02T11:52:27.522" v="817" actId="2696"/>
        <pc:sldMkLst>
          <pc:docMk/>
          <pc:sldMk cId="232027295" sldId="1533"/>
        </pc:sldMkLst>
      </pc:sldChg>
      <pc:sldChg chg="del">
        <pc:chgData name="Davis, James C" userId="84778d94-b1cc-4a48-87ce-749e1d7d6e72" providerId="ADAL" clId="{040BF0F6-9EA7-D943-9D23-ABD43260AFA9}" dt="2022-12-02T11:52:27.522" v="817" actId="2696"/>
        <pc:sldMkLst>
          <pc:docMk/>
          <pc:sldMk cId="2370112259" sldId="1539"/>
        </pc:sldMkLst>
      </pc:sldChg>
      <pc:sldChg chg="del">
        <pc:chgData name="Davis, James C" userId="84778d94-b1cc-4a48-87ce-749e1d7d6e72" providerId="ADAL" clId="{040BF0F6-9EA7-D943-9D23-ABD43260AFA9}" dt="2022-12-02T11:52:27.522" v="817" actId="2696"/>
        <pc:sldMkLst>
          <pc:docMk/>
          <pc:sldMk cId="194069982" sldId="1540"/>
        </pc:sldMkLst>
      </pc:sldChg>
      <pc:sldChg chg="del">
        <pc:chgData name="Davis, James C" userId="84778d94-b1cc-4a48-87ce-749e1d7d6e72" providerId="ADAL" clId="{040BF0F6-9EA7-D943-9D23-ABD43260AFA9}" dt="2022-12-02T11:52:27.522" v="817" actId="2696"/>
        <pc:sldMkLst>
          <pc:docMk/>
          <pc:sldMk cId="3456678907" sldId="1567"/>
        </pc:sldMkLst>
      </pc:sldChg>
      <pc:sldChg chg="del">
        <pc:chgData name="Davis, James C" userId="84778d94-b1cc-4a48-87ce-749e1d7d6e72" providerId="ADAL" clId="{040BF0F6-9EA7-D943-9D23-ABD43260AFA9}" dt="2022-12-02T11:52:27.522" v="817" actId="2696"/>
        <pc:sldMkLst>
          <pc:docMk/>
          <pc:sldMk cId="3426059119" sldId="1568"/>
        </pc:sldMkLst>
      </pc:sldChg>
      <pc:sldChg chg="del">
        <pc:chgData name="Davis, James C" userId="84778d94-b1cc-4a48-87ce-749e1d7d6e72" providerId="ADAL" clId="{040BF0F6-9EA7-D943-9D23-ABD43260AFA9}" dt="2022-12-02T11:52:27.522" v="817" actId="2696"/>
        <pc:sldMkLst>
          <pc:docMk/>
          <pc:sldMk cId="4935304" sldId="1569"/>
        </pc:sldMkLst>
      </pc:sldChg>
      <pc:sldChg chg="add del">
        <pc:chgData name="Davis, James C" userId="84778d94-b1cc-4a48-87ce-749e1d7d6e72" providerId="ADAL" clId="{040BF0F6-9EA7-D943-9D23-ABD43260AFA9}" dt="2022-12-02T17:25:12.407" v="6278"/>
        <pc:sldMkLst>
          <pc:docMk/>
          <pc:sldMk cId="3708592826" sldId="1570"/>
        </pc:sldMkLst>
      </pc:sldChg>
      <pc:sldChg chg="del">
        <pc:chgData name="Davis, James C" userId="84778d94-b1cc-4a48-87ce-749e1d7d6e72" providerId="ADAL" clId="{040BF0F6-9EA7-D943-9D23-ABD43260AFA9}" dt="2022-12-02T11:52:22.301" v="815" actId="2696"/>
        <pc:sldMkLst>
          <pc:docMk/>
          <pc:sldMk cId="1125334008" sldId="1571"/>
        </pc:sldMkLst>
      </pc:sldChg>
      <pc:sldChg chg="del">
        <pc:chgData name="Davis, James C" userId="84778d94-b1cc-4a48-87ce-749e1d7d6e72" providerId="ADAL" clId="{040BF0F6-9EA7-D943-9D23-ABD43260AFA9}" dt="2022-12-02T11:52:27.522" v="817" actId="2696"/>
        <pc:sldMkLst>
          <pc:docMk/>
          <pc:sldMk cId="1041194343" sldId="1572"/>
        </pc:sldMkLst>
      </pc:sldChg>
      <pc:sldChg chg="del">
        <pc:chgData name="Davis, James C" userId="84778d94-b1cc-4a48-87ce-749e1d7d6e72" providerId="ADAL" clId="{040BF0F6-9EA7-D943-9D23-ABD43260AFA9}" dt="2022-12-02T11:52:38.826" v="818" actId="2696"/>
        <pc:sldMkLst>
          <pc:docMk/>
          <pc:sldMk cId="4056747174" sldId="1573"/>
        </pc:sldMkLst>
      </pc:sldChg>
      <pc:sldChg chg="del">
        <pc:chgData name="Davis, James C" userId="84778d94-b1cc-4a48-87ce-749e1d7d6e72" providerId="ADAL" clId="{040BF0F6-9EA7-D943-9D23-ABD43260AFA9}" dt="2022-12-02T11:52:27.522" v="817" actId="2696"/>
        <pc:sldMkLst>
          <pc:docMk/>
          <pc:sldMk cId="2815646326" sldId="1574"/>
        </pc:sldMkLst>
      </pc:sldChg>
      <pc:sldChg chg="del">
        <pc:chgData name="Davis, James C" userId="84778d94-b1cc-4a48-87ce-749e1d7d6e72" providerId="ADAL" clId="{040BF0F6-9EA7-D943-9D23-ABD43260AFA9}" dt="2022-12-02T11:52:27.522" v="817" actId="2696"/>
        <pc:sldMkLst>
          <pc:docMk/>
          <pc:sldMk cId="432527725" sldId="1575"/>
        </pc:sldMkLst>
      </pc:sldChg>
      <pc:sldChg chg="del">
        <pc:chgData name="Davis, James C" userId="84778d94-b1cc-4a48-87ce-749e1d7d6e72" providerId="ADAL" clId="{040BF0F6-9EA7-D943-9D23-ABD43260AFA9}" dt="2022-12-02T11:52:27.522" v="817" actId="2696"/>
        <pc:sldMkLst>
          <pc:docMk/>
          <pc:sldMk cId="512438991" sldId="1576"/>
        </pc:sldMkLst>
      </pc:sldChg>
      <pc:sldChg chg="del">
        <pc:chgData name="Davis, James C" userId="84778d94-b1cc-4a48-87ce-749e1d7d6e72" providerId="ADAL" clId="{040BF0F6-9EA7-D943-9D23-ABD43260AFA9}" dt="2022-12-02T11:52:27.522" v="817" actId="2696"/>
        <pc:sldMkLst>
          <pc:docMk/>
          <pc:sldMk cId="1318257283" sldId="1577"/>
        </pc:sldMkLst>
      </pc:sldChg>
      <pc:sldChg chg="del">
        <pc:chgData name="Davis, James C" userId="84778d94-b1cc-4a48-87ce-749e1d7d6e72" providerId="ADAL" clId="{040BF0F6-9EA7-D943-9D23-ABD43260AFA9}" dt="2022-12-02T11:52:27.522" v="817" actId="2696"/>
        <pc:sldMkLst>
          <pc:docMk/>
          <pc:sldMk cId="2268165811" sldId="1578"/>
        </pc:sldMkLst>
      </pc:sldChg>
      <pc:sldChg chg="del">
        <pc:chgData name="Davis, James C" userId="84778d94-b1cc-4a48-87ce-749e1d7d6e72" providerId="ADAL" clId="{040BF0F6-9EA7-D943-9D23-ABD43260AFA9}" dt="2022-12-02T11:52:27.522" v="817" actId="2696"/>
        <pc:sldMkLst>
          <pc:docMk/>
          <pc:sldMk cId="3732391923" sldId="1579"/>
        </pc:sldMkLst>
      </pc:sldChg>
      <pc:sldChg chg="del">
        <pc:chgData name="Davis, James C" userId="84778d94-b1cc-4a48-87ce-749e1d7d6e72" providerId="ADAL" clId="{040BF0F6-9EA7-D943-9D23-ABD43260AFA9}" dt="2022-12-02T11:52:27.522" v="817" actId="2696"/>
        <pc:sldMkLst>
          <pc:docMk/>
          <pc:sldMk cId="1303592287" sldId="1580"/>
        </pc:sldMkLst>
      </pc:sldChg>
      <pc:sldChg chg="del">
        <pc:chgData name="Davis, James C" userId="84778d94-b1cc-4a48-87ce-749e1d7d6e72" providerId="ADAL" clId="{040BF0F6-9EA7-D943-9D23-ABD43260AFA9}" dt="2022-12-02T11:52:19.634" v="814" actId="2696"/>
        <pc:sldMkLst>
          <pc:docMk/>
          <pc:sldMk cId="1738420195" sldId="1581"/>
        </pc:sldMkLst>
      </pc:sldChg>
      <pc:sldChg chg="del">
        <pc:chgData name="Davis, James C" userId="84778d94-b1cc-4a48-87ce-749e1d7d6e72" providerId="ADAL" clId="{040BF0F6-9EA7-D943-9D23-ABD43260AFA9}" dt="2022-12-02T11:52:19.634" v="814" actId="2696"/>
        <pc:sldMkLst>
          <pc:docMk/>
          <pc:sldMk cId="2938531971" sldId="1582"/>
        </pc:sldMkLst>
      </pc:sldChg>
      <pc:sldChg chg="del">
        <pc:chgData name="Davis, James C" userId="84778d94-b1cc-4a48-87ce-749e1d7d6e72" providerId="ADAL" clId="{040BF0F6-9EA7-D943-9D23-ABD43260AFA9}" dt="2022-12-02T11:52:19.634" v="814" actId="2696"/>
        <pc:sldMkLst>
          <pc:docMk/>
          <pc:sldMk cId="2589332130" sldId="1583"/>
        </pc:sldMkLst>
      </pc:sldChg>
      <pc:sldChg chg="del">
        <pc:chgData name="Davis, James C" userId="84778d94-b1cc-4a48-87ce-749e1d7d6e72" providerId="ADAL" clId="{040BF0F6-9EA7-D943-9D23-ABD43260AFA9}" dt="2022-12-02T11:52:27.522" v="817" actId="2696"/>
        <pc:sldMkLst>
          <pc:docMk/>
          <pc:sldMk cId="674590001" sldId="1584"/>
        </pc:sldMkLst>
      </pc:sldChg>
      <pc:sldChg chg="del">
        <pc:chgData name="Davis, James C" userId="84778d94-b1cc-4a48-87ce-749e1d7d6e72" providerId="ADAL" clId="{040BF0F6-9EA7-D943-9D23-ABD43260AFA9}" dt="2022-12-02T11:52:27.522" v="817" actId="2696"/>
        <pc:sldMkLst>
          <pc:docMk/>
          <pc:sldMk cId="1991908804" sldId="1585"/>
        </pc:sldMkLst>
      </pc:sldChg>
      <pc:sldChg chg="del">
        <pc:chgData name="Davis, James C" userId="84778d94-b1cc-4a48-87ce-749e1d7d6e72" providerId="ADAL" clId="{040BF0F6-9EA7-D943-9D23-ABD43260AFA9}" dt="2022-12-02T11:52:27.522" v="817" actId="2696"/>
        <pc:sldMkLst>
          <pc:docMk/>
          <pc:sldMk cId="256611996" sldId="1586"/>
        </pc:sldMkLst>
      </pc:sldChg>
      <pc:sldChg chg="del">
        <pc:chgData name="Davis, James C" userId="84778d94-b1cc-4a48-87ce-749e1d7d6e72" providerId="ADAL" clId="{040BF0F6-9EA7-D943-9D23-ABD43260AFA9}" dt="2022-12-02T11:52:27.522" v="817" actId="2696"/>
        <pc:sldMkLst>
          <pc:docMk/>
          <pc:sldMk cId="470898904" sldId="1587"/>
        </pc:sldMkLst>
      </pc:sldChg>
      <pc:sldChg chg="del">
        <pc:chgData name="Davis, James C" userId="84778d94-b1cc-4a48-87ce-749e1d7d6e72" providerId="ADAL" clId="{040BF0F6-9EA7-D943-9D23-ABD43260AFA9}" dt="2022-12-02T17:55:06.290" v="8210" actId="2696"/>
        <pc:sldMkLst>
          <pc:docMk/>
          <pc:sldMk cId="3257107145" sldId="1588"/>
        </pc:sldMkLst>
      </pc:sldChg>
      <pc:sldChg chg="modSp add mod">
        <pc:chgData name="Davis, James C" userId="84778d94-b1cc-4a48-87ce-749e1d7d6e72" providerId="ADAL" clId="{040BF0F6-9EA7-D943-9D23-ABD43260AFA9}" dt="2022-12-02T12:13:19.287" v="1965" actId="113"/>
        <pc:sldMkLst>
          <pc:docMk/>
          <pc:sldMk cId="4237975931" sldId="1589"/>
        </pc:sldMkLst>
        <pc:spChg chg="mod">
          <ac:chgData name="Davis, James C" userId="84778d94-b1cc-4a48-87ce-749e1d7d6e72" providerId="ADAL" clId="{040BF0F6-9EA7-D943-9D23-ABD43260AFA9}" dt="2022-12-02T12:13:19.287" v="1965" actId="113"/>
          <ac:spMkLst>
            <pc:docMk/>
            <pc:sldMk cId="4237975931" sldId="1589"/>
            <ac:spMk id="5" creationId="{6007588A-740C-1D48-98BF-A2759B1261F8}"/>
          </ac:spMkLst>
        </pc:spChg>
      </pc:sldChg>
      <pc:sldChg chg="addSp modSp add mod modAnim">
        <pc:chgData name="Davis, James C" userId="84778d94-b1cc-4a48-87ce-749e1d7d6e72" providerId="ADAL" clId="{040BF0F6-9EA7-D943-9D23-ABD43260AFA9}" dt="2022-12-02T12:13:15.304" v="1963" actId="113"/>
        <pc:sldMkLst>
          <pc:docMk/>
          <pc:sldMk cId="3195775713" sldId="1590"/>
        </pc:sldMkLst>
        <pc:spChg chg="add mod">
          <ac:chgData name="Davis, James C" userId="84778d94-b1cc-4a48-87ce-749e1d7d6e72" providerId="ADAL" clId="{040BF0F6-9EA7-D943-9D23-ABD43260AFA9}" dt="2022-12-02T11:57:11.048" v="1072" actId="208"/>
          <ac:spMkLst>
            <pc:docMk/>
            <pc:sldMk cId="3195775713" sldId="1590"/>
            <ac:spMk id="2" creationId="{AE67BEBB-9729-D710-056F-1C6DE288D3D8}"/>
          </ac:spMkLst>
        </pc:spChg>
        <pc:spChg chg="mod">
          <ac:chgData name="Davis, James C" userId="84778d94-b1cc-4a48-87ce-749e1d7d6e72" providerId="ADAL" clId="{040BF0F6-9EA7-D943-9D23-ABD43260AFA9}" dt="2022-12-02T12:13:15.304" v="1963" actId="113"/>
          <ac:spMkLst>
            <pc:docMk/>
            <pc:sldMk cId="3195775713" sldId="1590"/>
            <ac:spMk id="5" creationId="{6007588A-740C-1D48-98BF-A2759B1261F8}"/>
          </ac:spMkLst>
        </pc:spChg>
      </pc:sldChg>
      <pc:sldChg chg="modSp add mod modNotesTx">
        <pc:chgData name="Davis, James C" userId="84778d94-b1cc-4a48-87ce-749e1d7d6e72" providerId="ADAL" clId="{040BF0F6-9EA7-D943-9D23-ABD43260AFA9}" dt="2022-12-02T17:54:52.190" v="8207" actId="20577"/>
        <pc:sldMkLst>
          <pc:docMk/>
          <pc:sldMk cId="1826162000" sldId="1591"/>
        </pc:sldMkLst>
        <pc:spChg chg="mod">
          <ac:chgData name="Davis, James C" userId="84778d94-b1cc-4a48-87ce-749e1d7d6e72" providerId="ADAL" clId="{040BF0F6-9EA7-D943-9D23-ABD43260AFA9}" dt="2022-12-02T12:13:26.698" v="1970" actId="20577"/>
          <ac:spMkLst>
            <pc:docMk/>
            <pc:sldMk cId="1826162000" sldId="1591"/>
            <ac:spMk id="5" creationId="{6007588A-740C-1D48-98BF-A2759B1261F8}"/>
          </ac:spMkLst>
        </pc:spChg>
      </pc:sldChg>
      <pc:sldChg chg="modSp add mod ord modNotesTx">
        <pc:chgData name="Davis, James C" userId="84778d94-b1cc-4a48-87ce-749e1d7d6e72" providerId="ADAL" clId="{040BF0F6-9EA7-D943-9D23-ABD43260AFA9}" dt="2022-12-02T17:55:01.323" v="8209" actId="20577"/>
        <pc:sldMkLst>
          <pc:docMk/>
          <pc:sldMk cId="1815264718" sldId="1592"/>
        </pc:sldMkLst>
        <pc:spChg chg="mod">
          <ac:chgData name="Davis, James C" userId="84778d94-b1cc-4a48-87ce-749e1d7d6e72" providerId="ADAL" clId="{040BF0F6-9EA7-D943-9D23-ABD43260AFA9}" dt="2022-12-02T12:12:56.318" v="1955" actId="20577"/>
          <ac:spMkLst>
            <pc:docMk/>
            <pc:sldMk cId="1815264718" sldId="1592"/>
            <ac:spMk id="5" creationId="{6007588A-740C-1D48-98BF-A2759B1261F8}"/>
          </ac:spMkLst>
        </pc:spChg>
      </pc:sldChg>
      <pc:sldChg chg="new del">
        <pc:chgData name="Davis, James C" userId="84778d94-b1cc-4a48-87ce-749e1d7d6e72" providerId="ADAL" clId="{040BF0F6-9EA7-D943-9D23-ABD43260AFA9}" dt="2022-12-02T11:59:33.524" v="1075" actId="2696"/>
        <pc:sldMkLst>
          <pc:docMk/>
          <pc:sldMk cId="1586252182" sldId="1593"/>
        </pc:sldMkLst>
      </pc:sldChg>
      <pc:sldChg chg="addSp delSp modSp new mod modClrScheme modAnim chgLayout modNotesTx">
        <pc:chgData name="Davis, James C" userId="84778d94-b1cc-4a48-87ce-749e1d7d6e72" providerId="ADAL" clId="{040BF0F6-9EA7-D943-9D23-ABD43260AFA9}" dt="2022-12-02T12:22:18.521" v="3131" actId="20577"/>
        <pc:sldMkLst>
          <pc:docMk/>
          <pc:sldMk cId="1660352257" sldId="1593"/>
        </pc:sldMkLst>
        <pc:spChg chg="del mod ord">
          <ac:chgData name="Davis, James C" userId="84778d94-b1cc-4a48-87ce-749e1d7d6e72" providerId="ADAL" clId="{040BF0F6-9EA7-D943-9D23-ABD43260AFA9}" dt="2022-12-02T12:10:03.625" v="1607" actId="700"/>
          <ac:spMkLst>
            <pc:docMk/>
            <pc:sldMk cId="1660352257" sldId="1593"/>
            <ac:spMk id="2" creationId="{39349B1B-706B-EAA8-4332-DD27FC8F402A}"/>
          </ac:spMkLst>
        </pc:spChg>
        <pc:spChg chg="del mod ord">
          <ac:chgData name="Davis, James C" userId="84778d94-b1cc-4a48-87ce-749e1d7d6e72" providerId="ADAL" clId="{040BF0F6-9EA7-D943-9D23-ABD43260AFA9}" dt="2022-12-02T12:10:03.625" v="1607" actId="700"/>
          <ac:spMkLst>
            <pc:docMk/>
            <pc:sldMk cId="1660352257" sldId="1593"/>
            <ac:spMk id="3" creationId="{3B068053-5748-A583-2964-D9A99D13A05B}"/>
          </ac:spMkLst>
        </pc:spChg>
        <pc:spChg chg="mod ord">
          <ac:chgData name="Davis, James C" userId="84778d94-b1cc-4a48-87ce-749e1d7d6e72" providerId="ADAL" clId="{040BF0F6-9EA7-D943-9D23-ABD43260AFA9}" dt="2022-12-02T12:10:03.625" v="1607" actId="700"/>
          <ac:spMkLst>
            <pc:docMk/>
            <pc:sldMk cId="1660352257" sldId="1593"/>
            <ac:spMk id="4" creationId="{99D6F1AA-D5F4-A1E6-79DA-6C0A084C5DA2}"/>
          </ac:spMkLst>
        </pc:spChg>
        <pc:spChg chg="mod ord">
          <ac:chgData name="Davis, James C" userId="84778d94-b1cc-4a48-87ce-749e1d7d6e72" providerId="ADAL" clId="{040BF0F6-9EA7-D943-9D23-ABD43260AFA9}" dt="2022-12-02T12:17:12.833" v="2611" actId="20577"/>
          <ac:spMkLst>
            <pc:docMk/>
            <pc:sldMk cId="1660352257" sldId="1593"/>
            <ac:spMk id="5" creationId="{946ADB9A-46C6-C2C4-B786-358683F51A40}"/>
          </ac:spMkLst>
        </pc:spChg>
        <pc:spChg chg="add mod ord">
          <ac:chgData name="Davis, James C" userId="84778d94-b1cc-4a48-87ce-749e1d7d6e72" providerId="ADAL" clId="{040BF0F6-9EA7-D943-9D23-ABD43260AFA9}" dt="2022-12-02T12:18:01.802" v="2638" actId="1076"/>
          <ac:spMkLst>
            <pc:docMk/>
            <pc:sldMk cId="1660352257" sldId="1593"/>
            <ac:spMk id="6" creationId="{754433F7-DD35-7C8B-A6E1-F977D2085506}"/>
          </ac:spMkLst>
        </pc:spChg>
        <pc:spChg chg="add del mod ord">
          <ac:chgData name="Davis, James C" userId="84778d94-b1cc-4a48-87ce-749e1d7d6e72" providerId="ADAL" clId="{040BF0F6-9EA7-D943-9D23-ABD43260AFA9}" dt="2022-12-02T12:15:54.733" v="2458" actId="478"/>
          <ac:spMkLst>
            <pc:docMk/>
            <pc:sldMk cId="1660352257" sldId="1593"/>
            <ac:spMk id="7" creationId="{A7FC025D-95D3-3495-9614-80261D4247F0}"/>
          </ac:spMkLst>
        </pc:spChg>
        <pc:spChg chg="add mod ord">
          <ac:chgData name="Davis, James C" userId="84778d94-b1cc-4a48-87ce-749e1d7d6e72" providerId="ADAL" clId="{040BF0F6-9EA7-D943-9D23-ABD43260AFA9}" dt="2022-12-02T12:18:36.881" v="2661" actId="20577"/>
          <ac:spMkLst>
            <pc:docMk/>
            <pc:sldMk cId="1660352257" sldId="1593"/>
            <ac:spMk id="8" creationId="{40D3BE81-4F79-0D40-2A54-FB291A453314}"/>
          </ac:spMkLst>
        </pc:spChg>
        <pc:spChg chg="add del mod ord">
          <ac:chgData name="Davis, James C" userId="84778d94-b1cc-4a48-87ce-749e1d7d6e72" providerId="ADAL" clId="{040BF0F6-9EA7-D943-9D23-ABD43260AFA9}" dt="2022-12-02T12:15:53.937" v="2457" actId="478"/>
          <ac:spMkLst>
            <pc:docMk/>
            <pc:sldMk cId="1660352257" sldId="1593"/>
            <ac:spMk id="9" creationId="{6DEABDA3-558C-7EE0-F2C7-F2A22CD1843D}"/>
          </ac:spMkLst>
        </pc:spChg>
        <pc:spChg chg="add mod">
          <ac:chgData name="Davis, James C" userId="84778d94-b1cc-4a48-87ce-749e1d7d6e72" providerId="ADAL" clId="{040BF0F6-9EA7-D943-9D23-ABD43260AFA9}" dt="2022-12-02T12:18:28.502" v="2658" actId="1076"/>
          <ac:spMkLst>
            <pc:docMk/>
            <pc:sldMk cId="1660352257" sldId="1593"/>
            <ac:spMk id="10" creationId="{7DD2A6BD-E7F8-EE69-AFB9-7D68C30DFC4D}"/>
          </ac:spMkLst>
        </pc:spChg>
        <pc:cxnChg chg="add mod">
          <ac:chgData name="Davis, James C" userId="84778d94-b1cc-4a48-87ce-749e1d7d6e72" providerId="ADAL" clId="{040BF0F6-9EA7-D943-9D23-ABD43260AFA9}" dt="2022-12-02T12:18:28.502" v="2658" actId="1076"/>
          <ac:cxnSpMkLst>
            <pc:docMk/>
            <pc:sldMk cId="1660352257" sldId="1593"/>
            <ac:cxnSpMk id="12" creationId="{EC3D685B-279E-80B1-5F9F-97547AF13509}"/>
          </ac:cxnSpMkLst>
        </pc:cxnChg>
        <pc:cxnChg chg="add mod">
          <ac:chgData name="Davis, James C" userId="84778d94-b1cc-4a48-87ce-749e1d7d6e72" providerId="ADAL" clId="{040BF0F6-9EA7-D943-9D23-ABD43260AFA9}" dt="2022-12-02T12:18:01.802" v="2638" actId="1076"/>
          <ac:cxnSpMkLst>
            <pc:docMk/>
            <pc:sldMk cId="1660352257" sldId="1593"/>
            <ac:cxnSpMk id="13" creationId="{B0D0590D-5E83-BAEE-77A9-3F44B3891F29}"/>
          </ac:cxnSpMkLst>
        </pc:cxnChg>
      </pc:sldChg>
      <pc:sldChg chg="addSp delSp modSp new del mod chgLayout">
        <pc:chgData name="Davis, James C" userId="84778d94-b1cc-4a48-87ce-749e1d7d6e72" providerId="ADAL" clId="{040BF0F6-9EA7-D943-9D23-ABD43260AFA9}" dt="2022-12-02T16:43:04.619" v="3209" actId="680"/>
        <pc:sldMkLst>
          <pc:docMk/>
          <pc:sldMk cId="879933403" sldId="1594"/>
        </pc:sldMkLst>
        <pc:spChg chg="add del">
          <ac:chgData name="Davis, James C" userId="84778d94-b1cc-4a48-87ce-749e1d7d6e72" providerId="ADAL" clId="{040BF0F6-9EA7-D943-9D23-ABD43260AFA9}" dt="2022-12-02T16:43:03.481" v="3208" actId="700"/>
          <ac:spMkLst>
            <pc:docMk/>
            <pc:sldMk cId="879933403" sldId="1594"/>
            <ac:spMk id="2" creationId="{DDA05EDD-5136-2622-ED36-58D901CBAE70}"/>
          </ac:spMkLst>
        </pc:spChg>
        <pc:spChg chg="add del">
          <ac:chgData name="Davis, James C" userId="84778d94-b1cc-4a48-87ce-749e1d7d6e72" providerId="ADAL" clId="{040BF0F6-9EA7-D943-9D23-ABD43260AFA9}" dt="2022-12-02T16:43:03.481" v="3208" actId="700"/>
          <ac:spMkLst>
            <pc:docMk/>
            <pc:sldMk cId="879933403" sldId="1594"/>
            <ac:spMk id="3" creationId="{B323D2CF-301C-B906-62DD-D0421B151A8E}"/>
          </ac:spMkLst>
        </pc:spChg>
        <pc:spChg chg="mod ord">
          <ac:chgData name="Davis, James C" userId="84778d94-b1cc-4a48-87ce-749e1d7d6e72" providerId="ADAL" clId="{040BF0F6-9EA7-D943-9D23-ABD43260AFA9}" dt="2022-12-02T16:43:03.481" v="3208" actId="700"/>
          <ac:spMkLst>
            <pc:docMk/>
            <pc:sldMk cId="879933403" sldId="1594"/>
            <ac:spMk id="4" creationId="{280607E0-68AA-2E33-C6C7-DF87405D39B9}"/>
          </ac:spMkLst>
        </pc:spChg>
        <pc:spChg chg="add del mod ord">
          <ac:chgData name="Davis, James C" userId="84778d94-b1cc-4a48-87ce-749e1d7d6e72" providerId="ADAL" clId="{040BF0F6-9EA7-D943-9D23-ABD43260AFA9}" dt="2022-12-02T16:43:03.481" v="3208" actId="700"/>
          <ac:spMkLst>
            <pc:docMk/>
            <pc:sldMk cId="879933403" sldId="1594"/>
            <ac:spMk id="5" creationId="{852D3336-D2CC-4BF1-161B-3766499A5EDD}"/>
          </ac:spMkLst>
        </pc:spChg>
        <pc:spChg chg="add del mod ord">
          <ac:chgData name="Davis, James C" userId="84778d94-b1cc-4a48-87ce-749e1d7d6e72" providerId="ADAL" clId="{040BF0F6-9EA7-D943-9D23-ABD43260AFA9}" dt="2022-12-02T16:43:03.481" v="3208" actId="700"/>
          <ac:spMkLst>
            <pc:docMk/>
            <pc:sldMk cId="879933403" sldId="1594"/>
            <ac:spMk id="6" creationId="{643A566B-D755-1C30-D358-43444537873E}"/>
          </ac:spMkLst>
        </pc:spChg>
      </pc:sldChg>
      <pc:sldChg chg="addSp delSp modSp new mod modClrScheme modAnim chgLayout modNotesTx">
        <pc:chgData name="Davis, James C" userId="84778d94-b1cc-4a48-87ce-749e1d7d6e72" providerId="ADAL" clId="{040BF0F6-9EA7-D943-9D23-ABD43260AFA9}" dt="2022-12-02T17:05:33.645" v="5613" actId="20577"/>
        <pc:sldMkLst>
          <pc:docMk/>
          <pc:sldMk cId="2078917652" sldId="1594"/>
        </pc:sldMkLst>
        <pc:spChg chg="del mod ord">
          <ac:chgData name="Davis, James C" userId="84778d94-b1cc-4a48-87ce-749e1d7d6e72" providerId="ADAL" clId="{040BF0F6-9EA7-D943-9D23-ABD43260AFA9}" dt="2022-12-02T16:43:13.240" v="3213" actId="700"/>
          <ac:spMkLst>
            <pc:docMk/>
            <pc:sldMk cId="2078917652" sldId="1594"/>
            <ac:spMk id="2" creationId="{B7A8EEB1-A1A5-0CAB-EBF4-CE526143CE2A}"/>
          </ac:spMkLst>
        </pc:spChg>
        <pc:spChg chg="add mod ord">
          <ac:chgData name="Davis, James C" userId="84778d94-b1cc-4a48-87ce-749e1d7d6e72" providerId="ADAL" clId="{040BF0F6-9EA7-D943-9D23-ABD43260AFA9}" dt="2022-12-02T17:05:33.645" v="5613" actId="20577"/>
          <ac:spMkLst>
            <pc:docMk/>
            <pc:sldMk cId="2078917652" sldId="1594"/>
            <ac:spMk id="3" creationId="{66F68B87-7ECF-A000-7BD8-CCC121D6534C}"/>
          </ac:spMkLst>
        </pc:spChg>
        <pc:spChg chg="add del mod ord">
          <ac:chgData name="Davis, James C" userId="84778d94-b1cc-4a48-87ce-749e1d7d6e72" providerId="ADAL" clId="{040BF0F6-9EA7-D943-9D23-ABD43260AFA9}" dt="2022-12-02T16:43:28.123" v="3218" actId="478"/>
          <ac:spMkLst>
            <pc:docMk/>
            <pc:sldMk cId="2078917652" sldId="1594"/>
            <ac:spMk id="4" creationId="{E38823A7-D4FA-FF4C-E419-AAB09599AF08}"/>
          </ac:spMkLst>
        </pc:spChg>
        <pc:spChg chg="add del">
          <ac:chgData name="Davis, James C" userId="84778d94-b1cc-4a48-87ce-749e1d7d6e72" providerId="ADAL" clId="{040BF0F6-9EA7-D943-9D23-ABD43260AFA9}" dt="2022-12-02T16:43:29.865" v="3219" actId="478"/>
          <ac:spMkLst>
            <pc:docMk/>
            <pc:sldMk cId="2078917652" sldId="1594"/>
            <ac:spMk id="6" creationId="{20E8AFD5-9942-5A6F-8D6A-5EE41D442498}"/>
          </ac:spMkLst>
        </pc:spChg>
        <pc:spChg chg="add del mod">
          <ac:chgData name="Davis, James C" userId="84778d94-b1cc-4a48-87ce-749e1d7d6e72" providerId="ADAL" clId="{040BF0F6-9EA7-D943-9D23-ABD43260AFA9}" dt="2022-12-02T16:43:42.217" v="3224"/>
          <ac:spMkLst>
            <pc:docMk/>
            <pc:sldMk cId="2078917652" sldId="1594"/>
            <ac:spMk id="8" creationId="{9745FD25-9F34-B853-F472-C4BB781CA288}"/>
          </ac:spMkLst>
        </pc:spChg>
        <pc:spChg chg="add mod">
          <ac:chgData name="Davis, James C" userId="84778d94-b1cc-4a48-87ce-749e1d7d6e72" providerId="ADAL" clId="{040BF0F6-9EA7-D943-9D23-ABD43260AFA9}" dt="2022-12-02T16:43:45.982" v="3226" actId="1076"/>
          <ac:spMkLst>
            <pc:docMk/>
            <pc:sldMk cId="2078917652" sldId="1594"/>
            <ac:spMk id="9" creationId="{6A75F45C-0211-7D37-BF6B-A9CAF29FCDCA}"/>
          </ac:spMkLst>
        </pc:spChg>
        <pc:spChg chg="add mod">
          <ac:chgData name="Davis, James C" userId="84778d94-b1cc-4a48-87ce-749e1d7d6e72" providerId="ADAL" clId="{040BF0F6-9EA7-D943-9D23-ABD43260AFA9}" dt="2022-12-02T16:44:33.772" v="3251" actId="14100"/>
          <ac:spMkLst>
            <pc:docMk/>
            <pc:sldMk cId="2078917652" sldId="1594"/>
            <ac:spMk id="10" creationId="{567FEDF3-BA49-9163-AB39-738721B65D5F}"/>
          </ac:spMkLst>
        </pc:spChg>
        <pc:spChg chg="add mod">
          <ac:chgData name="Davis, James C" userId="84778d94-b1cc-4a48-87ce-749e1d7d6e72" providerId="ADAL" clId="{040BF0F6-9EA7-D943-9D23-ABD43260AFA9}" dt="2022-12-02T16:56:04.536" v="3762" actId="1076"/>
          <ac:spMkLst>
            <pc:docMk/>
            <pc:sldMk cId="2078917652" sldId="1594"/>
            <ac:spMk id="18" creationId="{EE52ED3B-F6B7-8712-E225-9CBDAF5BD294}"/>
          </ac:spMkLst>
        </pc:spChg>
        <pc:spChg chg="add mod">
          <ac:chgData name="Davis, James C" userId="84778d94-b1cc-4a48-87ce-749e1d7d6e72" providerId="ADAL" clId="{040BF0F6-9EA7-D943-9D23-ABD43260AFA9}" dt="2022-12-02T16:56:16.560" v="3780" actId="14100"/>
          <ac:spMkLst>
            <pc:docMk/>
            <pc:sldMk cId="2078917652" sldId="1594"/>
            <ac:spMk id="19" creationId="{3CC36B19-CC3D-AB13-3B81-19C08524F035}"/>
          </ac:spMkLst>
        </pc:spChg>
        <pc:spChg chg="add mod">
          <ac:chgData name="Davis, James C" userId="84778d94-b1cc-4a48-87ce-749e1d7d6e72" providerId="ADAL" clId="{040BF0F6-9EA7-D943-9D23-ABD43260AFA9}" dt="2022-12-02T16:56:22.068" v="3786" actId="20577"/>
          <ac:spMkLst>
            <pc:docMk/>
            <pc:sldMk cId="2078917652" sldId="1594"/>
            <ac:spMk id="20" creationId="{EEDD05E9-DAA2-C899-EE62-93A657745743}"/>
          </ac:spMkLst>
        </pc:spChg>
        <pc:picChg chg="add mod">
          <ac:chgData name="Davis, James C" userId="84778d94-b1cc-4a48-87ce-749e1d7d6e72" providerId="ADAL" clId="{040BF0F6-9EA7-D943-9D23-ABD43260AFA9}" dt="2022-12-02T16:56:07.835" v="3765" actId="1076"/>
          <ac:picMkLst>
            <pc:docMk/>
            <pc:sldMk cId="2078917652" sldId="1594"/>
            <ac:picMk id="7" creationId="{EA8097F7-91EF-7491-A533-9FC705D40BB6}"/>
          </ac:picMkLst>
        </pc:picChg>
        <pc:cxnChg chg="add mod">
          <ac:chgData name="Davis, James C" userId="84778d94-b1cc-4a48-87ce-749e1d7d6e72" providerId="ADAL" clId="{040BF0F6-9EA7-D943-9D23-ABD43260AFA9}" dt="2022-12-02T16:44:39.884" v="3253" actId="14100"/>
          <ac:cxnSpMkLst>
            <pc:docMk/>
            <pc:sldMk cId="2078917652" sldId="1594"/>
            <ac:cxnSpMk id="11" creationId="{7C60D165-6295-4E1C-1407-62AF96578344}"/>
          </ac:cxnSpMkLst>
        </pc:cxnChg>
        <pc:cxnChg chg="add mod">
          <ac:chgData name="Davis, James C" userId="84778d94-b1cc-4a48-87ce-749e1d7d6e72" providerId="ADAL" clId="{040BF0F6-9EA7-D943-9D23-ABD43260AFA9}" dt="2022-12-02T16:55:35.788" v="3735" actId="14100"/>
          <ac:cxnSpMkLst>
            <pc:docMk/>
            <pc:sldMk cId="2078917652" sldId="1594"/>
            <ac:cxnSpMk id="15" creationId="{6C24713E-F9A4-548E-E2FD-CF9D3970630C}"/>
          </ac:cxnSpMkLst>
        </pc:cxnChg>
        <pc:cxnChg chg="add mod">
          <ac:chgData name="Davis, James C" userId="84778d94-b1cc-4a48-87ce-749e1d7d6e72" providerId="ADAL" clId="{040BF0F6-9EA7-D943-9D23-ABD43260AFA9}" dt="2022-12-02T16:57:56.899" v="3800" actId="14100"/>
          <ac:cxnSpMkLst>
            <pc:docMk/>
            <pc:sldMk cId="2078917652" sldId="1594"/>
            <ac:cxnSpMk id="21" creationId="{BB9C704E-9CA9-4A42-2C2E-9DF99FBA6D01}"/>
          </ac:cxnSpMkLst>
        </pc:cxnChg>
        <pc:cxnChg chg="add mod">
          <ac:chgData name="Davis, James C" userId="84778d94-b1cc-4a48-87ce-749e1d7d6e72" providerId="ADAL" clId="{040BF0F6-9EA7-D943-9D23-ABD43260AFA9}" dt="2022-12-02T16:58:00.119" v="3801" actId="14100"/>
          <ac:cxnSpMkLst>
            <pc:docMk/>
            <pc:sldMk cId="2078917652" sldId="1594"/>
            <ac:cxnSpMk id="24" creationId="{94764EE5-E4D0-7DFA-C7AA-AC230749A2D2}"/>
          </ac:cxnSpMkLst>
        </pc:cxnChg>
      </pc:sldChg>
      <pc:sldChg chg="addSp delSp modSp new mod modAnim modNotesTx">
        <pc:chgData name="Davis, James C" userId="84778d94-b1cc-4a48-87ce-749e1d7d6e72" providerId="ADAL" clId="{040BF0F6-9EA7-D943-9D23-ABD43260AFA9}" dt="2022-12-02T17:29:53.917" v="6470" actId="20577"/>
        <pc:sldMkLst>
          <pc:docMk/>
          <pc:sldMk cId="4189714600" sldId="1595"/>
        </pc:sldMkLst>
        <pc:spChg chg="del">
          <ac:chgData name="Davis, James C" userId="84778d94-b1cc-4a48-87ce-749e1d7d6e72" providerId="ADAL" clId="{040BF0F6-9EA7-D943-9D23-ABD43260AFA9}" dt="2022-12-02T16:45:37.333" v="3257" actId="478"/>
          <ac:spMkLst>
            <pc:docMk/>
            <pc:sldMk cId="4189714600" sldId="1595"/>
            <ac:spMk id="2" creationId="{D4F7452F-918B-0FB5-BC78-0F89A45FC158}"/>
          </ac:spMkLst>
        </pc:spChg>
        <pc:spChg chg="mod">
          <ac:chgData name="Davis, James C" userId="84778d94-b1cc-4a48-87ce-749e1d7d6e72" providerId="ADAL" clId="{040BF0F6-9EA7-D943-9D23-ABD43260AFA9}" dt="2022-12-02T16:45:31.149" v="3256" actId="27636"/>
          <ac:spMkLst>
            <pc:docMk/>
            <pc:sldMk cId="4189714600" sldId="1595"/>
            <ac:spMk id="3" creationId="{6CF832E9-2A01-6B08-A4CC-94C318E6C921}"/>
          </ac:spMkLst>
        </pc:spChg>
        <pc:spChg chg="add mod">
          <ac:chgData name="Davis, James C" userId="84778d94-b1cc-4a48-87ce-749e1d7d6e72" providerId="ADAL" clId="{040BF0F6-9EA7-D943-9D23-ABD43260AFA9}" dt="2022-12-02T16:45:37.693" v="3258"/>
          <ac:spMkLst>
            <pc:docMk/>
            <pc:sldMk cId="4189714600" sldId="1595"/>
            <ac:spMk id="5" creationId="{0DE9BB4D-1E1E-1CFB-F20F-D327FFC305CE}"/>
          </ac:spMkLst>
        </pc:spChg>
        <pc:spChg chg="add del mod">
          <ac:chgData name="Davis, James C" userId="84778d94-b1cc-4a48-87ce-749e1d7d6e72" providerId="ADAL" clId="{040BF0F6-9EA7-D943-9D23-ABD43260AFA9}" dt="2022-12-02T16:45:52.380" v="3260"/>
          <ac:spMkLst>
            <pc:docMk/>
            <pc:sldMk cId="4189714600" sldId="1595"/>
            <ac:spMk id="6" creationId="{40727DEE-3025-0C7D-4540-ACEA6B4A95D0}"/>
          </ac:spMkLst>
        </pc:spChg>
        <pc:spChg chg="add del mod">
          <ac:chgData name="Davis, James C" userId="84778d94-b1cc-4a48-87ce-749e1d7d6e72" providerId="ADAL" clId="{040BF0F6-9EA7-D943-9D23-ABD43260AFA9}" dt="2022-12-02T16:45:52.380" v="3260"/>
          <ac:spMkLst>
            <pc:docMk/>
            <pc:sldMk cId="4189714600" sldId="1595"/>
            <ac:spMk id="8" creationId="{20E859B9-B573-0A65-0E3D-DC023F87EB9D}"/>
          </ac:spMkLst>
        </pc:spChg>
        <pc:spChg chg="mod">
          <ac:chgData name="Davis, James C" userId="84778d94-b1cc-4a48-87ce-749e1d7d6e72" providerId="ADAL" clId="{040BF0F6-9EA7-D943-9D23-ABD43260AFA9}" dt="2022-12-02T16:45:48.059" v="3259"/>
          <ac:spMkLst>
            <pc:docMk/>
            <pc:sldMk cId="4189714600" sldId="1595"/>
            <ac:spMk id="10" creationId="{62A35A29-2CB3-631B-5263-F69F5EF84D62}"/>
          </ac:spMkLst>
        </pc:spChg>
        <pc:spChg chg="mod">
          <ac:chgData name="Davis, James C" userId="84778d94-b1cc-4a48-87ce-749e1d7d6e72" providerId="ADAL" clId="{040BF0F6-9EA7-D943-9D23-ABD43260AFA9}" dt="2022-12-02T16:45:48.059" v="3259"/>
          <ac:spMkLst>
            <pc:docMk/>
            <pc:sldMk cId="4189714600" sldId="1595"/>
            <ac:spMk id="11" creationId="{13902BDF-ABA9-3259-C943-0616FB6FF8D9}"/>
          </ac:spMkLst>
        </pc:spChg>
        <pc:spChg chg="mod">
          <ac:chgData name="Davis, James C" userId="84778d94-b1cc-4a48-87ce-749e1d7d6e72" providerId="ADAL" clId="{040BF0F6-9EA7-D943-9D23-ABD43260AFA9}" dt="2022-12-02T16:45:48.059" v="3259"/>
          <ac:spMkLst>
            <pc:docMk/>
            <pc:sldMk cId="4189714600" sldId="1595"/>
            <ac:spMk id="12" creationId="{0FC2C933-4C9B-A435-713A-14BD79DE570A}"/>
          </ac:spMkLst>
        </pc:spChg>
        <pc:spChg chg="mod">
          <ac:chgData name="Davis, James C" userId="84778d94-b1cc-4a48-87ce-749e1d7d6e72" providerId="ADAL" clId="{040BF0F6-9EA7-D943-9D23-ABD43260AFA9}" dt="2022-12-02T16:45:48.059" v="3259"/>
          <ac:spMkLst>
            <pc:docMk/>
            <pc:sldMk cId="4189714600" sldId="1595"/>
            <ac:spMk id="13" creationId="{7870035F-1335-F32F-8045-E25F18565640}"/>
          </ac:spMkLst>
        </pc:spChg>
        <pc:spChg chg="add del mod">
          <ac:chgData name="Davis, James C" userId="84778d94-b1cc-4a48-87ce-749e1d7d6e72" providerId="ADAL" clId="{040BF0F6-9EA7-D943-9D23-ABD43260AFA9}" dt="2022-12-02T16:45:52.380" v="3260"/>
          <ac:spMkLst>
            <pc:docMk/>
            <pc:sldMk cId="4189714600" sldId="1595"/>
            <ac:spMk id="14" creationId="{D71CD543-C3EB-7A71-2FBD-D8DE7D7E561A}"/>
          </ac:spMkLst>
        </pc:spChg>
        <pc:spChg chg="add del mod">
          <ac:chgData name="Davis, James C" userId="84778d94-b1cc-4a48-87ce-749e1d7d6e72" providerId="ADAL" clId="{040BF0F6-9EA7-D943-9D23-ABD43260AFA9}" dt="2022-12-02T16:45:52.380" v="3260"/>
          <ac:spMkLst>
            <pc:docMk/>
            <pc:sldMk cId="4189714600" sldId="1595"/>
            <ac:spMk id="16" creationId="{6BF532F9-D64B-4251-62D7-1B51B65E8CD8}"/>
          </ac:spMkLst>
        </pc:spChg>
        <pc:spChg chg="add mod">
          <ac:chgData name="Davis, James C" userId="84778d94-b1cc-4a48-87ce-749e1d7d6e72" providerId="ADAL" clId="{040BF0F6-9EA7-D943-9D23-ABD43260AFA9}" dt="2022-12-02T16:46:11.661" v="3265" actId="1076"/>
          <ac:spMkLst>
            <pc:docMk/>
            <pc:sldMk cId="4189714600" sldId="1595"/>
            <ac:spMk id="19" creationId="{CE57AD82-606F-75D5-AEEB-32A0D107AD89}"/>
          </ac:spMkLst>
        </pc:spChg>
        <pc:spChg chg="add del mod">
          <ac:chgData name="Davis, James C" userId="84778d94-b1cc-4a48-87ce-749e1d7d6e72" providerId="ADAL" clId="{040BF0F6-9EA7-D943-9D23-ABD43260AFA9}" dt="2022-12-02T16:46:30.383" v="3269"/>
          <ac:spMkLst>
            <pc:docMk/>
            <pc:sldMk cId="4189714600" sldId="1595"/>
            <ac:spMk id="21" creationId="{63F75495-2515-4046-7B87-251FF315E455}"/>
          </ac:spMkLst>
        </pc:spChg>
        <pc:spChg chg="add del mod">
          <ac:chgData name="Davis, James C" userId="84778d94-b1cc-4a48-87ce-749e1d7d6e72" providerId="ADAL" clId="{040BF0F6-9EA7-D943-9D23-ABD43260AFA9}" dt="2022-12-02T16:46:30.383" v="3269"/>
          <ac:spMkLst>
            <pc:docMk/>
            <pc:sldMk cId="4189714600" sldId="1595"/>
            <ac:spMk id="22" creationId="{53A2B779-EE5B-1D96-21A8-72421D1ACDFA}"/>
          </ac:spMkLst>
        </pc:spChg>
        <pc:spChg chg="add del mod">
          <ac:chgData name="Davis, James C" userId="84778d94-b1cc-4a48-87ce-749e1d7d6e72" providerId="ADAL" clId="{040BF0F6-9EA7-D943-9D23-ABD43260AFA9}" dt="2022-12-02T16:46:30.383" v="3269"/>
          <ac:spMkLst>
            <pc:docMk/>
            <pc:sldMk cId="4189714600" sldId="1595"/>
            <ac:spMk id="23" creationId="{039EB316-CBD0-E64B-ED9D-7807FFAD94A3}"/>
          </ac:spMkLst>
        </pc:spChg>
        <pc:spChg chg="add del mod">
          <ac:chgData name="Davis, James C" userId="84778d94-b1cc-4a48-87ce-749e1d7d6e72" providerId="ADAL" clId="{040BF0F6-9EA7-D943-9D23-ABD43260AFA9}" dt="2022-12-02T16:46:30.383" v="3269"/>
          <ac:spMkLst>
            <pc:docMk/>
            <pc:sldMk cId="4189714600" sldId="1595"/>
            <ac:spMk id="27" creationId="{91E1058F-F15B-CEA6-E612-EED60D6D676F}"/>
          </ac:spMkLst>
        </pc:spChg>
        <pc:spChg chg="add del mod">
          <ac:chgData name="Davis, James C" userId="84778d94-b1cc-4a48-87ce-749e1d7d6e72" providerId="ADAL" clId="{040BF0F6-9EA7-D943-9D23-ABD43260AFA9}" dt="2022-12-02T16:46:30.383" v="3269"/>
          <ac:spMkLst>
            <pc:docMk/>
            <pc:sldMk cId="4189714600" sldId="1595"/>
            <ac:spMk id="28" creationId="{EC5EB72A-F651-E4C2-C0C2-D3DF899BB45F}"/>
          </ac:spMkLst>
        </pc:spChg>
        <pc:spChg chg="add del mod">
          <ac:chgData name="Davis, James C" userId="84778d94-b1cc-4a48-87ce-749e1d7d6e72" providerId="ADAL" clId="{040BF0F6-9EA7-D943-9D23-ABD43260AFA9}" dt="2022-12-02T16:46:30.383" v="3269"/>
          <ac:spMkLst>
            <pc:docMk/>
            <pc:sldMk cId="4189714600" sldId="1595"/>
            <ac:spMk id="30" creationId="{5FE02237-9B20-F435-217E-744D68EC59A9}"/>
          </ac:spMkLst>
        </pc:spChg>
        <pc:spChg chg="add del mod">
          <ac:chgData name="Davis, James C" userId="84778d94-b1cc-4a48-87ce-749e1d7d6e72" providerId="ADAL" clId="{040BF0F6-9EA7-D943-9D23-ABD43260AFA9}" dt="2022-12-02T16:46:34.520" v="3271"/>
          <ac:spMkLst>
            <pc:docMk/>
            <pc:sldMk cId="4189714600" sldId="1595"/>
            <ac:spMk id="32" creationId="{AE0315E8-F8D8-1227-726A-07F17B66ECDA}"/>
          </ac:spMkLst>
        </pc:spChg>
        <pc:spChg chg="add del mod">
          <ac:chgData name="Davis, James C" userId="84778d94-b1cc-4a48-87ce-749e1d7d6e72" providerId="ADAL" clId="{040BF0F6-9EA7-D943-9D23-ABD43260AFA9}" dt="2022-12-02T16:46:34.520" v="3271"/>
          <ac:spMkLst>
            <pc:docMk/>
            <pc:sldMk cId="4189714600" sldId="1595"/>
            <ac:spMk id="33" creationId="{8A7304E8-4DF3-AEE2-8066-A729012CC6B1}"/>
          </ac:spMkLst>
        </pc:spChg>
        <pc:spChg chg="add del mod">
          <ac:chgData name="Davis, James C" userId="84778d94-b1cc-4a48-87ce-749e1d7d6e72" providerId="ADAL" clId="{040BF0F6-9EA7-D943-9D23-ABD43260AFA9}" dt="2022-12-02T16:46:34.520" v="3271"/>
          <ac:spMkLst>
            <pc:docMk/>
            <pc:sldMk cId="4189714600" sldId="1595"/>
            <ac:spMk id="34" creationId="{0201B048-883A-D65A-B19D-33399BC6E467}"/>
          </ac:spMkLst>
        </pc:spChg>
        <pc:spChg chg="add del mod">
          <ac:chgData name="Davis, James C" userId="84778d94-b1cc-4a48-87ce-749e1d7d6e72" providerId="ADAL" clId="{040BF0F6-9EA7-D943-9D23-ABD43260AFA9}" dt="2022-12-02T16:46:34.520" v="3271"/>
          <ac:spMkLst>
            <pc:docMk/>
            <pc:sldMk cId="4189714600" sldId="1595"/>
            <ac:spMk id="38" creationId="{B880F8CC-6C37-3775-4A49-8D90654A6232}"/>
          </ac:spMkLst>
        </pc:spChg>
        <pc:spChg chg="add del mod">
          <ac:chgData name="Davis, James C" userId="84778d94-b1cc-4a48-87ce-749e1d7d6e72" providerId="ADAL" clId="{040BF0F6-9EA7-D943-9D23-ABD43260AFA9}" dt="2022-12-02T16:46:34.520" v="3271"/>
          <ac:spMkLst>
            <pc:docMk/>
            <pc:sldMk cId="4189714600" sldId="1595"/>
            <ac:spMk id="39" creationId="{8A843972-3315-809A-6B79-1F67A6747434}"/>
          </ac:spMkLst>
        </pc:spChg>
        <pc:spChg chg="add del mod">
          <ac:chgData name="Davis, James C" userId="84778d94-b1cc-4a48-87ce-749e1d7d6e72" providerId="ADAL" clId="{040BF0F6-9EA7-D943-9D23-ABD43260AFA9}" dt="2022-12-02T16:46:34.520" v="3271"/>
          <ac:spMkLst>
            <pc:docMk/>
            <pc:sldMk cId="4189714600" sldId="1595"/>
            <ac:spMk id="41" creationId="{5D92A17E-2009-01B6-C4D2-2348D7119641}"/>
          </ac:spMkLst>
        </pc:spChg>
        <pc:spChg chg="add del mod">
          <ac:chgData name="Davis, James C" userId="84778d94-b1cc-4a48-87ce-749e1d7d6e72" providerId="ADAL" clId="{040BF0F6-9EA7-D943-9D23-ABD43260AFA9}" dt="2022-12-02T16:47:23.328" v="3279"/>
          <ac:spMkLst>
            <pc:docMk/>
            <pc:sldMk cId="4189714600" sldId="1595"/>
            <ac:spMk id="43" creationId="{B0E33E72-88B5-9716-E432-01537051B628}"/>
          </ac:spMkLst>
        </pc:spChg>
        <pc:spChg chg="add del mod">
          <ac:chgData name="Davis, James C" userId="84778d94-b1cc-4a48-87ce-749e1d7d6e72" providerId="ADAL" clId="{040BF0F6-9EA7-D943-9D23-ABD43260AFA9}" dt="2022-12-02T16:47:23.328" v="3279"/>
          <ac:spMkLst>
            <pc:docMk/>
            <pc:sldMk cId="4189714600" sldId="1595"/>
            <ac:spMk id="45" creationId="{B2B55B60-455E-21A5-821C-E6CAEBBC58D1}"/>
          </ac:spMkLst>
        </pc:spChg>
        <pc:spChg chg="mod">
          <ac:chgData name="Davis, James C" userId="84778d94-b1cc-4a48-87ce-749e1d7d6e72" providerId="ADAL" clId="{040BF0F6-9EA7-D943-9D23-ABD43260AFA9}" dt="2022-12-02T16:47:20.639" v="3278"/>
          <ac:spMkLst>
            <pc:docMk/>
            <pc:sldMk cId="4189714600" sldId="1595"/>
            <ac:spMk id="47" creationId="{8E155005-E316-0D3D-4433-435B766CB9A1}"/>
          </ac:spMkLst>
        </pc:spChg>
        <pc:spChg chg="mod">
          <ac:chgData name="Davis, James C" userId="84778d94-b1cc-4a48-87ce-749e1d7d6e72" providerId="ADAL" clId="{040BF0F6-9EA7-D943-9D23-ABD43260AFA9}" dt="2022-12-02T16:47:20.639" v="3278"/>
          <ac:spMkLst>
            <pc:docMk/>
            <pc:sldMk cId="4189714600" sldId="1595"/>
            <ac:spMk id="48" creationId="{D55391B3-B52C-21B0-BE60-80248F119AEB}"/>
          </ac:spMkLst>
        </pc:spChg>
        <pc:spChg chg="mod">
          <ac:chgData name="Davis, James C" userId="84778d94-b1cc-4a48-87ce-749e1d7d6e72" providerId="ADAL" clId="{040BF0F6-9EA7-D943-9D23-ABD43260AFA9}" dt="2022-12-02T16:47:20.639" v="3278"/>
          <ac:spMkLst>
            <pc:docMk/>
            <pc:sldMk cId="4189714600" sldId="1595"/>
            <ac:spMk id="49" creationId="{35D54380-8ACE-CF3B-C8F1-695AE69F60C0}"/>
          </ac:spMkLst>
        </pc:spChg>
        <pc:spChg chg="mod">
          <ac:chgData name="Davis, James C" userId="84778d94-b1cc-4a48-87ce-749e1d7d6e72" providerId="ADAL" clId="{040BF0F6-9EA7-D943-9D23-ABD43260AFA9}" dt="2022-12-02T16:47:20.639" v="3278"/>
          <ac:spMkLst>
            <pc:docMk/>
            <pc:sldMk cId="4189714600" sldId="1595"/>
            <ac:spMk id="50" creationId="{23279809-FFBF-164C-CFC4-D066674CF936}"/>
          </ac:spMkLst>
        </pc:spChg>
        <pc:spChg chg="add del mod">
          <ac:chgData name="Davis, James C" userId="84778d94-b1cc-4a48-87ce-749e1d7d6e72" providerId="ADAL" clId="{040BF0F6-9EA7-D943-9D23-ABD43260AFA9}" dt="2022-12-02T16:47:23.328" v="3279"/>
          <ac:spMkLst>
            <pc:docMk/>
            <pc:sldMk cId="4189714600" sldId="1595"/>
            <ac:spMk id="51" creationId="{156C971E-E69A-63EF-2D0E-516ADF7FF657}"/>
          </ac:spMkLst>
        </pc:spChg>
        <pc:spChg chg="add del mod">
          <ac:chgData name="Davis, James C" userId="84778d94-b1cc-4a48-87ce-749e1d7d6e72" providerId="ADAL" clId="{040BF0F6-9EA7-D943-9D23-ABD43260AFA9}" dt="2022-12-02T16:47:23.328" v="3279"/>
          <ac:spMkLst>
            <pc:docMk/>
            <pc:sldMk cId="4189714600" sldId="1595"/>
            <ac:spMk id="53" creationId="{F1C3EB54-1659-0D76-C6AF-90B6D62A03BD}"/>
          </ac:spMkLst>
        </pc:spChg>
        <pc:grpChg chg="add del mod">
          <ac:chgData name="Davis, James C" userId="84778d94-b1cc-4a48-87ce-749e1d7d6e72" providerId="ADAL" clId="{040BF0F6-9EA7-D943-9D23-ABD43260AFA9}" dt="2022-12-02T16:45:52.380" v="3260"/>
          <ac:grpSpMkLst>
            <pc:docMk/>
            <pc:sldMk cId="4189714600" sldId="1595"/>
            <ac:grpSpMk id="9" creationId="{16CC0418-0F74-3700-07F6-2B6EC0845C65}"/>
          </ac:grpSpMkLst>
        </pc:grpChg>
        <pc:grpChg chg="add del mod">
          <ac:chgData name="Davis, James C" userId="84778d94-b1cc-4a48-87ce-749e1d7d6e72" providerId="ADAL" clId="{040BF0F6-9EA7-D943-9D23-ABD43260AFA9}" dt="2022-12-02T16:47:23.328" v="3279"/>
          <ac:grpSpMkLst>
            <pc:docMk/>
            <pc:sldMk cId="4189714600" sldId="1595"/>
            <ac:grpSpMk id="46" creationId="{6986F83E-A2A1-E0C3-69BF-42FC5E6D04B3}"/>
          </ac:grpSpMkLst>
        </pc:grpChg>
        <pc:picChg chg="add del mod">
          <ac:chgData name="Davis, James C" userId="84778d94-b1cc-4a48-87ce-749e1d7d6e72" providerId="ADAL" clId="{040BF0F6-9EA7-D943-9D23-ABD43260AFA9}" dt="2022-12-02T16:45:52.380" v="3260"/>
          <ac:picMkLst>
            <pc:docMk/>
            <pc:sldMk cId="4189714600" sldId="1595"/>
            <ac:picMk id="7" creationId="{47A4B6F3-A011-4526-8156-270562AB4A06}"/>
          </ac:picMkLst>
        </pc:picChg>
        <pc:picChg chg="add del mod">
          <ac:chgData name="Davis, James C" userId="84778d94-b1cc-4a48-87ce-749e1d7d6e72" providerId="ADAL" clId="{040BF0F6-9EA7-D943-9D23-ABD43260AFA9}" dt="2022-12-02T16:45:52.380" v="3260"/>
          <ac:picMkLst>
            <pc:docMk/>
            <pc:sldMk cId="4189714600" sldId="1595"/>
            <ac:picMk id="15" creationId="{43F80127-5837-997E-E51E-82EA6EEA0C6C}"/>
          </ac:picMkLst>
        </pc:picChg>
        <pc:picChg chg="add del mod">
          <ac:chgData name="Davis, James C" userId="84778d94-b1cc-4a48-87ce-749e1d7d6e72" providerId="ADAL" clId="{040BF0F6-9EA7-D943-9D23-ABD43260AFA9}" dt="2022-12-02T16:47:08.924" v="3277" actId="478"/>
          <ac:picMkLst>
            <pc:docMk/>
            <pc:sldMk cId="4189714600" sldId="1595"/>
            <ac:picMk id="18" creationId="{32F8B28A-BCAC-1749-13E5-6A79D2E0F9B5}"/>
          </ac:picMkLst>
        </pc:picChg>
        <pc:picChg chg="add del mod">
          <ac:chgData name="Davis, James C" userId="84778d94-b1cc-4a48-87ce-749e1d7d6e72" providerId="ADAL" clId="{040BF0F6-9EA7-D943-9D23-ABD43260AFA9}" dt="2022-12-02T16:46:30.383" v="3269"/>
          <ac:picMkLst>
            <pc:docMk/>
            <pc:sldMk cId="4189714600" sldId="1595"/>
            <ac:picMk id="20" creationId="{6B46E914-534A-F577-B297-58997B1E1F5C}"/>
          </ac:picMkLst>
        </pc:picChg>
        <pc:picChg chg="add del mod">
          <ac:chgData name="Davis, James C" userId="84778d94-b1cc-4a48-87ce-749e1d7d6e72" providerId="ADAL" clId="{040BF0F6-9EA7-D943-9D23-ABD43260AFA9}" dt="2022-12-02T16:46:30.383" v="3269"/>
          <ac:picMkLst>
            <pc:docMk/>
            <pc:sldMk cId="4189714600" sldId="1595"/>
            <ac:picMk id="26" creationId="{930AF599-2C94-EBEB-AF40-B30CF599AFB1}"/>
          </ac:picMkLst>
        </pc:picChg>
        <pc:picChg chg="add del mod">
          <ac:chgData name="Davis, James C" userId="84778d94-b1cc-4a48-87ce-749e1d7d6e72" providerId="ADAL" clId="{040BF0F6-9EA7-D943-9D23-ABD43260AFA9}" dt="2022-12-02T16:46:34.520" v="3271"/>
          <ac:picMkLst>
            <pc:docMk/>
            <pc:sldMk cId="4189714600" sldId="1595"/>
            <ac:picMk id="31" creationId="{5F803CEC-148F-85A2-D533-2F3B9B583DC0}"/>
          </ac:picMkLst>
        </pc:picChg>
        <pc:picChg chg="add del mod">
          <ac:chgData name="Davis, James C" userId="84778d94-b1cc-4a48-87ce-749e1d7d6e72" providerId="ADAL" clId="{040BF0F6-9EA7-D943-9D23-ABD43260AFA9}" dt="2022-12-02T16:46:34.520" v="3271"/>
          <ac:picMkLst>
            <pc:docMk/>
            <pc:sldMk cId="4189714600" sldId="1595"/>
            <ac:picMk id="37" creationId="{218D2287-57BD-5644-8C71-0BF72F701D5C}"/>
          </ac:picMkLst>
        </pc:picChg>
        <pc:picChg chg="add mod">
          <ac:chgData name="Davis, James C" userId="84778d94-b1cc-4a48-87ce-749e1d7d6e72" providerId="ADAL" clId="{040BF0F6-9EA7-D943-9D23-ABD43260AFA9}" dt="2022-12-02T16:46:44.458" v="3276" actId="14100"/>
          <ac:picMkLst>
            <pc:docMk/>
            <pc:sldMk cId="4189714600" sldId="1595"/>
            <ac:picMk id="42" creationId="{B512547C-A3BA-EAF0-7D1B-440816E620F3}"/>
          </ac:picMkLst>
        </pc:picChg>
        <pc:picChg chg="add del mod">
          <ac:chgData name="Davis, James C" userId="84778d94-b1cc-4a48-87ce-749e1d7d6e72" providerId="ADAL" clId="{040BF0F6-9EA7-D943-9D23-ABD43260AFA9}" dt="2022-12-02T16:47:23.328" v="3279"/>
          <ac:picMkLst>
            <pc:docMk/>
            <pc:sldMk cId="4189714600" sldId="1595"/>
            <ac:picMk id="44" creationId="{6B8E7B20-B774-765F-7324-0B9F658AF4D1}"/>
          </ac:picMkLst>
        </pc:picChg>
        <pc:picChg chg="add del mod">
          <ac:chgData name="Davis, James C" userId="84778d94-b1cc-4a48-87ce-749e1d7d6e72" providerId="ADAL" clId="{040BF0F6-9EA7-D943-9D23-ABD43260AFA9}" dt="2022-12-02T16:47:23.328" v="3279"/>
          <ac:picMkLst>
            <pc:docMk/>
            <pc:sldMk cId="4189714600" sldId="1595"/>
            <ac:picMk id="52" creationId="{FB381D2D-F0EB-1FBC-A7E1-2CDEBB0083E9}"/>
          </ac:picMkLst>
        </pc:picChg>
        <pc:picChg chg="add mod">
          <ac:chgData name="Davis, James C" userId="84778d94-b1cc-4a48-87ce-749e1d7d6e72" providerId="ADAL" clId="{040BF0F6-9EA7-D943-9D23-ABD43260AFA9}" dt="2022-12-02T16:47:31.142" v="3284" actId="1076"/>
          <ac:picMkLst>
            <pc:docMk/>
            <pc:sldMk cId="4189714600" sldId="1595"/>
            <ac:picMk id="55" creationId="{5413158C-731C-6833-27A0-25FE48EF4ACD}"/>
          </ac:picMkLst>
        </pc:picChg>
        <pc:cxnChg chg="add del mod">
          <ac:chgData name="Davis, James C" userId="84778d94-b1cc-4a48-87ce-749e1d7d6e72" providerId="ADAL" clId="{040BF0F6-9EA7-D943-9D23-ABD43260AFA9}" dt="2022-12-02T16:45:52.380" v="3260"/>
          <ac:cxnSpMkLst>
            <pc:docMk/>
            <pc:sldMk cId="4189714600" sldId="1595"/>
            <ac:cxnSpMk id="17" creationId="{C7B45A44-6FD6-5FAC-675C-53CC13B08143}"/>
          </ac:cxnSpMkLst>
        </pc:cxnChg>
        <pc:cxnChg chg="add del mod">
          <ac:chgData name="Davis, James C" userId="84778d94-b1cc-4a48-87ce-749e1d7d6e72" providerId="ADAL" clId="{040BF0F6-9EA7-D943-9D23-ABD43260AFA9}" dt="2022-12-02T16:46:30.383" v="3269"/>
          <ac:cxnSpMkLst>
            <pc:docMk/>
            <pc:sldMk cId="4189714600" sldId="1595"/>
            <ac:cxnSpMk id="24" creationId="{CBD53665-F7EC-ED10-C2D1-3482985E3CE6}"/>
          </ac:cxnSpMkLst>
        </pc:cxnChg>
        <pc:cxnChg chg="add del mod">
          <ac:chgData name="Davis, James C" userId="84778d94-b1cc-4a48-87ce-749e1d7d6e72" providerId="ADAL" clId="{040BF0F6-9EA7-D943-9D23-ABD43260AFA9}" dt="2022-12-02T16:46:30.383" v="3269"/>
          <ac:cxnSpMkLst>
            <pc:docMk/>
            <pc:sldMk cId="4189714600" sldId="1595"/>
            <ac:cxnSpMk id="25" creationId="{D47734AE-86E5-0AA1-7A70-DB8AC5512E45}"/>
          </ac:cxnSpMkLst>
        </pc:cxnChg>
        <pc:cxnChg chg="add del mod">
          <ac:chgData name="Davis, James C" userId="84778d94-b1cc-4a48-87ce-749e1d7d6e72" providerId="ADAL" clId="{040BF0F6-9EA7-D943-9D23-ABD43260AFA9}" dt="2022-12-02T16:46:30.383" v="3269"/>
          <ac:cxnSpMkLst>
            <pc:docMk/>
            <pc:sldMk cId="4189714600" sldId="1595"/>
            <ac:cxnSpMk id="29" creationId="{3772458E-609A-2101-3BC2-0FAF8D3337F2}"/>
          </ac:cxnSpMkLst>
        </pc:cxnChg>
        <pc:cxnChg chg="add del mod">
          <ac:chgData name="Davis, James C" userId="84778d94-b1cc-4a48-87ce-749e1d7d6e72" providerId="ADAL" clId="{040BF0F6-9EA7-D943-9D23-ABD43260AFA9}" dt="2022-12-02T16:46:34.520" v="3271"/>
          <ac:cxnSpMkLst>
            <pc:docMk/>
            <pc:sldMk cId="4189714600" sldId="1595"/>
            <ac:cxnSpMk id="35" creationId="{E00DB08B-DD34-155F-6B57-F91518CD2493}"/>
          </ac:cxnSpMkLst>
        </pc:cxnChg>
        <pc:cxnChg chg="add del mod">
          <ac:chgData name="Davis, James C" userId="84778d94-b1cc-4a48-87ce-749e1d7d6e72" providerId="ADAL" clId="{040BF0F6-9EA7-D943-9D23-ABD43260AFA9}" dt="2022-12-02T16:46:34.520" v="3271"/>
          <ac:cxnSpMkLst>
            <pc:docMk/>
            <pc:sldMk cId="4189714600" sldId="1595"/>
            <ac:cxnSpMk id="36" creationId="{2ED52010-68C3-D975-250C-D5126AA053F3}"/>
          </ac:cxnSpMkLst>
        </pc:cxnChg>
        <pc:cxnChg chg="add del mod">
          <ac:chgData name="Davis, James C" userId="84778d94-b1cc-4a48-87ce-749e1d7d6e72" providerId="ADAL" clId="{040BF0F6-9EA7-D943-9D23-ABD43260AFA9}" dt="2022-12-02T16:46:34.520" v="3271"/>
          <ac:cxnSpMkLst>
            <pc:docMk/>
            <pc:sldMk cId="4189714600" sldId="1595"/>
            <ac:cxnSpMk id="40" creationId="{158515EA-4649-4364-DB2D-20FE8A06248F}"/>
          </ac:cxnSpMkLst>
        </pc:cxnChg>
        <pc:cxnChg chg="add del mod">
          <ac:chgData name="Davis, James C" userId="84778d94-b1cc-4a48-87ce-749e1d7d6e72" providerId="ADAL" clId="{040BF0F6-9EA7-D943-9D23-ABD43260AFA9}" dt="2022-12-02T16:47:23.328" v="3279"/>
          <ac:cxnSpMkLst>
            <pc:docMk/>
            <pc:sldMk cId="4189714600" sldId="1595"/>
            <ac:cxnSpMk id="54" creationId="{08A61BA6-F413-068C-8E8F-1AD269A9BD4D}"/>
          </ac:cxnSpMkLst>
        </pc:cxnChg>
      </pc:sldChg>
      <pc:sldChg chg="modSp add del mod">
        <pc:chgData name="Davis, James C" userId="84778d94-b1cc-4a48-87ce-749e1d7d6e72" providerId="ADAL" clId="{040BF0F6-9EA7-D943-9D23-ABD43260AFA9}" dt="2022-12-02T16:48:53.821" v="3290"/>
        <pc:sldMkLst>
          <pc:docMk/>
          <pc:sldMk cId="1309861994" sldId="1596"/>
        </pc:sldMkLst>
        <pc:spChg chg="del mod">
          <ac:chgData name="Davis, James C" userId="84778d94-b1cc-4a48-87ce-749e1d7d6e72" providerId="ADAL" clId="{040BF0F6-9EA7-D943-9D23-ABD43260AFA9}" dt="2022-12-02T17:06:52.663" v="5844" actId="478"/>
          <ac:spMkLst>
            <pc:docMk/>
            <pc:sldMk cId="1309861994" sldId="1596"/>
            <ac:spMk id="2" creationId="{26BF69DA-0BE9-CBB2-A802-2FE82EF7E8FA}"/>
          </ac:spMkLst>
        </pc:spChg>
        <pc:spChg chg="mod">
          <ac:chgData name="Davis, James C" userId="84778d94-b1cc-4a48-87ce-749e1d7d6e72" providerId="ADAL" clId="{040BF0F6-9EA7-D943-9D23-ABD43260AFA9}" dt="2022-12-02T17:06:34.160" v="5842" actId="14100"/>
          <ac:spMkLst>
            <pc:docMk/>
            <pc:sldMk cId="1309861994" sldId="1596"/>
            <ac:spMk id="3" creationId="{F64C57FB-FAB0-3B5D-B7CF-F48094452B5B}"/>
          </ac:spMkLst>
        </pc:spChg>
        <pc:spChg chg="mod">
          <ac:chgData name="Davis, James C" userId="84778d94-b1cc-4a48-87ce-749e1d7d6e72" providerId="ADAL" clId="{040BF0F6-9EA7-D943-9D23-ABD43260AFA9}" dt="2022-12-02T17:07:06.811" v="5849" actId="207"/>
          <ac:spMkLst>
            <pc:docMk/>
            <pc:sldMk cId="1309861994" sldId="1596"/>
            <ac:spMk id="7" creationId="{A8BE8684-BDD0-DB77-299D-1AFBC89D5E23}"/>
          </ac:spMkLst>
        </pc:spChg>
        <pc:spChg chg="mod">
          <ac:chgData name="Davis, James C" userId="84778d94-b1cc-4a48-87ce-749e1d7d6e72" providerId="ADAL" clId="{040BF0F6-9EA7-D943-9D23-ABD43260AFA9}" dt="2022-12-02T16:48:53.821" v="3290"/>
          <ac:spMkLst>
            <pc:docMk/>
            <pc:sldMk cId="1309861994" sldId="1596"/>
            <ac:spMk id="168" creationId="{00000000-0000-0000-0000-000000000000}"/>
          </ac:spMkLst>
        </pc:spChg>
        <pc:grpChg chg="add mod">
          <ac:chgData name="Davis, James C" userId="84778d94-b1cc-4a48-87ce-749e1d7d6e72" providerId="ADAL" clId="{040BF0F6-9EA7-D943-9D23-ABD43260AFA9}" dt="2022-12-02T17:09:46.113" v="5881" actId="1076"/>
          <ac:grpSpMkLst>
            <pc:docMk/>
            <pc:sldMk cId="1309861994" sldId="1596"/>
            <ac:grpSpMk id="6" creationId="{3326F523-E95B-56AD-4611-468D260FDCFB}"/>
          </ac:grpSpMkLst>
        </pc:grpChg>
        <pc:picChg chg="add mod">
          <ac:chgData name="Davis, James C" userId="84778d94-b1cc-4a48-87ce-749e1d7d6e72" providerId="ADAL" clId="{040BF0F6-9EA7-D943-9D23-ABD43260AFA9}" dt="2022-12-02T17:09:44.354" v="5880" actId="14100"/>
          <ac:picMkLst>
            <pc:docMk/>
            <pc:sldMk cId="1309861994" sldId="1596"/>
            <ac:picMk id="5" creationId="{B2224E8C-339C-44B4-56FD-41C5399E4F69}"/>
          </ac:picMkLst>
        </pc:picChg>
        <pc:picChg chg="mod">
          <ac:chgData name="Davis, James C" userId="84778d94-b1cc-4a48-87ce-749e1d7d6e72" providerId="ADAL" clId="{040BF0F6-9EA7-D943-9D23-ABD43260AFA9}" dt="2022-12-02T17:07:06.811" v="5849" actId="207"/>
          <ac:picMkLst>
            <pc:docMk/>
            <pc:sldMk cId="1309861994" sldId="1596"/>
            <ac:picMk id="8" creationId="{71EC2E09-3163-E955-90B0-ECB8E2D8ABEC}"/>
          </ac:picMkLst>
        </pc:picChg>
        <pc:picChg chg="mod">
          <ac:chgData name="Davis, James C" userId="84778d94-b1cc-4a48-87ce-749e1d7d6e72" providerId="ADAL" clId="{040BF0F6-9EA7-D943-9D23-ABD43260AFA9}" dt="2022-12-02T17:07:06.811" v="5849" actId="207"/>
          <ac:picMkLst>
            <pc:docMk/>
            <pc:sldMk cId="1309861994" sldId="1596"/>
            <ac:picMk id="9" creationId="{6451BF32-010B-C18E-BB40-25D7E4CB5F96}"/>
          </ac:picMkLst>
        </pc:picChg>
        <pc:picChg chg="mod">
          <ac:chgData name="Davis, James C" userId="84778d94-b1cc-4a48-87ce-749e1d7d6e72" providerId="ADAL" clId="{040BF0F6-9EA7-D943-9D23-ABD43260AFA9}" dt="2022-12-02T17:07:06.811" v="5849" actId="207"/>
          <ac:picMkLst>
            <pc:docMk/>
            <pc:sldMk cId="1309861994" sldId="1596"/>
            <ac:picMk id="10" creationId="{82862CC4-CDCD-CC1A-44BE-E62579335CF8}"/>
          </ac:picMkLst>
        </pc:picChg>
        <pc:picChg chg="add mod">
          <ac:chgData name="Davis, James C" userId="84778d94-b1cc-4a48-87ce-749e1d7d6e72" providerId="ADAL" clId="{040BF0F6-9EA7-D943-9D23-ABD43260AFA9}" dt="2022-12-02T17:10:26.338" v="5890" actId="14100"/>
          <ac:picMkLst>
            <pc:docMk/>
            <pc:sldMk cId="1309861994" sldId="1596"/>
            <ac:picMk id="11" creationId="{864CC3C4-1280-5026-AF1E-5B6FBC0E12CE}"/>
          </ac:picMkLst>
        </pc:picChg>
        <pc:picChg chg="add del">
          <ac:chgData name="Davis, James C" userId="84778d94-b1cc-4a48-87ce-749e1d7d6e72" providerId="ADAL" clId="{040BF0F6-9EA7-D943-9D23-ABD43260AFA9}" dt="2022-12-02T17:08:45.106" v="5855"/>
          <ac:picMkLst>
            <pc:docMk/>
            <pc:sldMk cId="1309861994" sldId="1596"/>
            <ac:picMk id="12" creationId="{EDD5DEC5-5A1A-FD19-E36A-6DDFFA41801A}"/>
          </ac:picMkLst>
        </pc:picChg>
        <pc:picChg chg="add mod">
          <ac:chgData name="Davis, James C" userId="84778d94-b1cc-4a48-87ce-749e1d7d6e72" providerId="ADAL" clId="{040BF0F6-9EA7-D943-9D23-ABD43260AFA9}" dt="2022-12-02T17:10:29.248" v="5891" actId="14100"/>
          <ac:picMkLst>
            <pc:docMk/>
            <pc:sldMk cId="1309861994" sldId="1596"/>
            <ac:picMk id="14" creationId="{14D3B406-E140-B0E5-C8F1-5C9A1BE21815}"/>
          </ac:picMkLst>
        </pc:picChg>
        <pc:picChg chg="add mod">
          <ac:chgData name="Davis, James C" userId="84778d94-b1cc-4a48-87ce-749e1d7d6e72" providerId="ADAL" clId="{040BF0F6-9EA7-D943-9D23-ABD43260AFA9}" dt="2022-12-02T17:09:13.231" v="5866" actId="14100"/>
          <ac:picMkLst>
            <pc:docMk/>
            <pc:sldMk cId="1309861994" sldId="1596"/>
            <ac:picMk id="3074" creationId="{A2520E5A-D9BC-D9BA-FD3C-A15772465DD9}"/>
          </ac:picMkLst>
        </pc:picChg>
        <pc:picChg chg="add mod">
          <ac:chgData name="Davis, James C" userId="84778d94-b1cc-4a48-87ce-749e1d7d6e72" providerId="ADAL" clId="{040BF0F6-9EA7-D943-9D23-ABD43260AFA9}" dt="2022-12-02T17:09:28.708" v="5873" actId="1076"/>
          <ac:picMkLst>
            <pc:docMk/>
            <pc:sldMk cId="1309861994" sldId="1596"/>
            <ac:picMk id="3076" creationId="{62B623C1-5EB4-D416-2975-1A2705C49A26}"/>
          </ac:picMkLst>
        </pc:picChg>
      </pc:sldChg>
      <pc:sldChg chg="addSp delSp modSp new mod modClrScheme modAnim chgLayout modNotesTx">
        <pc:chgData name="Davis, James C" userId="84778d94-b1cc-4a48-87ce-749e1d7d6e72" providerId="ADAL" clId="{040BF0F6-9EA7-D943-9D23-ABD43260AFA9}" dt="2022-12-02T17:05:06.473" v="5612" actId="20577"/>
        <pc:sldMkLst>
          <pc:docMk/>
          <pc:sldMk cId="978641685" sldId="1597"/>
        </pc:sldMkLst>
        <pc:spChg chg="del">
          <ac:chgData name="Davis, James C" userId="84778d94-b1cc-4a48-87ce-749e1d7d6e72" providerId="ADAL" clId="{040BF0F6-9EA7-D943-9D23-ABD43260AFA9}" dt="2022-12-02T16:49:34.699" v="3293" actId="478"/>
          <ac:spMkLst>
            <pc:docMk/>
            <pc:sldMk cId="978641685" sldId="1597"/>
            <ac:spMk id="2" creationId="{64DD22C9-EE17-B0EB-6AEE-68ADC62B2FAF}"/>
          </ac:spMkLst>
        </pc:spChg>
        <pc:spChg chg="add mod">
          <ac:chgData name="Davis, James C" userId="84778d94-b1cc-4a48-87ce-749e1d7d6e72" providerId="ADAL" clId="{040BF0F6-9EA7-D943-9D23-ABD43260AFA9}" dt="2022-12-02T16:49:41.504" v="3323" actId="20577"/>
          <ac:spMkLst>
            <pc:docMk/>
            <pc:sldMk cId="978641685" sldId="1597"/>
            <ac:spMk id="3" creationId="{C03D989E-5F67-E2E3-75B7-A609CB4B2836}"/>
          </ac:spMkLst>
        </pc:spChg>
        <pc:spChg chg="add del mod">
          <ac:chgData name="Davis, James C" userId="84778d94-b1cc-4a48-87ce-749e1d7d6e72" providerId="ADAL" clId="{040BF0F6-9EA7-D943-9D23-ABD43260AFA9}" dt="2022-12-02T16:49:38.211" v="3296" actId="478"/>
          <ac:spMkLst>
            <pc:docMk/>
            <pc:sldMk cId="978641685" sldId="1597"/>
            <ac:spMk id="4" creationId="{3FEE80E2-3256-7C5A-1CEE-9FFF09E4AF45}"/>
          </ac:spMkLst>
        </pc:spChg>
        <pc:spChg chg="add mod">
          <ac:chgData name="Davis, James C" userId="84778d94-b1cc-4a48-87ce-749e1d7d6e72" providerId="ADAL" clId="{040BF0F6-9EA7-D943-9D23-ABD43260AFA9}" dt="2022-12-02T16:50:05.783" v="3327" actId="14100"/>
          <ac:spMkLst>
            <pc:docMk/>
            <pc:sldMk cId="978641685" sldId="1597"/>
            <ac:spMk id="6" creationId="{6459D7CD-3DA3-6D76-6F9B-06B6FB158070}"/>
          </ac:spMkLst>
        </pc:spChg>
        <pc:picChg chg="add mod">
          <ac:chgData name="Davis, James C" userId="84778d94-b1cc-4a48-87ce-749e1d7d6e72" providerId="ADAL" clId="{040BF0F6-9EA7-D943-9D23-ABD43260AFA9}" dt="2022-12-02T16:58:48.471" v="3870" actId="1076"/>
          <ac:picMkLst>
            <pc:docMk/>
            <pc:sldMk cId="978641685" sldId="1597"/>
            <ac:picMk id="7" creationId="{3329589A-478C-80BB-4854-48136AB1EFC0}"/>
          </ac:picMkLst>
        </pc:picChg>
        <pc:picChg chg="add mod">
          <ac:chgData name="Davis, James C" userId="84778d94-b1cc-4a48-87ce-749e1d7d6e72" providerId="ADAL" clId="{040BF0F6-9EA7-D943-9D23-ABD43260AFA9}" dt="2022-12-02T17:00:22.633" v="3887" actId="1076"/>
          <ac:picMkLst>
            <pc:docMk/>
            <pc:sldMk cId="978641685" sldId="1597"/>
            <ac:picMk id="8" creationId="{45D7BE48-90F0-65DE-7BEF-C5B742C69101}"/>
          </ac:picMkLst>
        </pc:picChg>
        <pc:picChg chg="add mod">
          <ac:chgData name="Davis, James C" userId="84778d94-b1cc-4a48-87ce-749e1d7d6e72" providerId="ADAL" clId="{040BF0F6-9EA7-D943-9D23-ABD43260AFA9}" dt="2022-12-02T16:49:38.605" v="3298" actId="27636"/>
          <ac:picMkLst>
            <pc:docMk/>
            <pc:sldMk cId="978641685" sldId="1597"/>
            <ac:picMk id="2050" creationId="{FD2AEA3F-4CDF-2848-A716-1A6690A96DE2}"/>
          </ac:picMkLst>
        </pc:picChg>
        <pc:picChg chg="add mod">
          <ac:chgData name="Davis, James C" userId="84778d94-b1cc-4a48-87ce-749e1d7d6e72" providerId="ADAL" clId="{040BF0F6-9EA7-D943-9D23-ABD43260AFA9}" dt="2022-12-02T16:50:48.048" v="3332" actId="1076"/>
          <ac:picMkLst>
            <pc:docMk/>
            <pc:sldMk cId="978641685" sldId="1597"/>
            <ac:picMk id="2052" creationId="{66522E31-BA7B-2ED6-B5A5-A386A38E0604}"/>
          </ac:picMkLst>
        </pc:picChg>
      </pc:sldChg>
      <pc:sldChg chg="addSp modSp add mod">
        <pc:chgData name="Davis, James C" userId="84778d94-b1cc-4a48-87ce-749e1d7d6e72" providerId="ADAL" clId="{040BF0F6-9EA7-D943-9D23-ABD43260AFA9}" dt="2022-12-02T17:22:21.447" v="6251" actId="113"/>
        <pc:sldMkLst>
          <pc:docMk/>
          <pc:sldMk cId="2299735843" sldId="1598"/>
        </pc:sldMkLst>
        <pc:grpChg chg="add mod">
          <ac:chgData name="Davis, James C" userId="84778d94-b1cc-4a48-87ce-749e1d7d6e72" providerId="ADAL" clId="{040BF0F6-9EA7-D943-9D23-ABD43260AFA9}" dt="2022-12-02T17:22:18.479" v="6249" actId="1076"/>
          <ac:grpSpMkLst>
            <pc:docMk/>
            <pc:sldMk cId="2299735843" sldId="1598"/>
            <ac:grpSpMk id="2" creationId="{2F3B9561-B067-5A11-CD44-7F8239CE8482}"/>
          </ac:grpSpMkLst>
        </pc:grpChg>
        <pc:graphicFrameChg chg="modGraphic">
          <ac:chgData name="Davis, James C" userId="84778d94-b1cc-4a48-87ce-749e1d7d6e72" providerId="ADAL" clId="{040BF0F6-9EA7-D943-9D23-ABD43260AFA9}" dt="2022-12-02T17:22:21.447" v="6251" actId="113"/>
          <ac:graphicFrameMkLst>
            <pc:docMk/>
            <pc:sldMk cId="2299735843" sldId="1598"/>
            <ac:graphicFrameMk id="23" creationId="{94BDB77D-4E97-47C5-AFFB-FF144BF87400}"/>
          </ac:graphicFrameMkLst>
        </pc:graphicFrameChg>
        <pc:picChg chg="mod">
          <ac:chgData name="Davis, James C" userId="84778d94-b1cc-4a48-87ce-749e1d7d6e72" providerId="ADAL" clId="{040BF0F6-9EA7-D943-9D23-ABD43260AFA9}" dt="2022-12-02T17:22:14.629" v="6247"/>
          <ac:picMkLst>
            <pc:docMk/>
            <pc:sldMk cId="2299735843" sldId="1598"/>
            <ac:picMk id="4" creationId="{BBD0C3A1-8C77-4B47-4428-002FB0B13760}"/>
          </ac:picMkLst>
        </pc:picChg>
        <pc:picChg chg="mod">
          <ac:chgData name="Davis, James C" userId="84778d94-b1cc-4a48-87ce-749e1d7d6e72" providerId="ADAL" clId="{040BF0F6-9EA7-D943-9D23-ABD43260AFA9}" dt="2022-12-02T17:22:14.629" v="6247"/>
          <ac:picMkLst>
            <pc:docMk/>
            <pc:sldMk cId="2299735843" sldId="1598"/>
            <ac:picMk id="5" creationId="{E2CEBF45-71F2-9797-3937-493FB1083A6B}"/>
          </ac:picMkLst>
        </pc:picChg>
      </pc:sldChg>
      <pc:sldChg chg="add">
        <pc:chgData name="Davis, James C" userId="84778d94-b1cc-4a48-87ce-749e1d7d6e72" providerId="ADAL" clId="{040BF0F6-9EA7-D943-9D23-ABD43260AFA9}" dt="2022-12-02T17:25:12.407" v="6278"/>
        <pc:sldMkLst>
          <pc:docMk/>
          <pc:sldMk cId="574057839" sldId="1599"/>
        </pc:sldMkLst>
      </pc:sldChg>
      <pc:sldChg chg="addSp delSp modSp add mod addAnim delAnim modAnim delCm modNotesTx">
        <pc:chgData name="Davis, James C" userId="84778d94-b1cc-4a48-87ce-749e1d7d6e72" providerId="ADAL" clId="{040BF0F6-9EA7-D943-9D23-ABD43260AFA9}" dt="2022-12-02T17:17:25.214" v="5952"/>
        <pc:sldMkLst>
          <pc:docMk/>
          <pc:sldMk cId="2953319550" sldId="1600"/>
        </pc:sldMkLst>
        <pc:spChg chg="mod">
          <ac:chgData name="Davis, James C" userId="84778d94-b1cc-4a48-87ce-749e1d7d6e72" providerId="ADAL" clId="{040BF0F6-9EA7-D943-9D23-ABD43260AFA9}" dt="2022-12-02T17:17:13.881" v="5949" actId="1076"/>
          <ac:spMkLst>
            <pc:docMk/>
            <pc:sldMk cId="2953319550" sldId="1600"/>
            <ac:spMk id="2" creationId="{01EE282B-6DB8-4811-ABDE-0AD318D05FBD}"/>
          </ac:spMkLst>
        </pc:spChg>
        <pc:graphicFrameChg chg="add del">
          <ac:chgData name="Davis, James C" userId="84778d94-b1cc-4a48-87ce-749e1d7d6e72" providerId="ADAL" clId="{040BF0F6-9EA7-D943-9D23-ABD43260AFA9}" dt="2022-12-02T17:16:26.562" v="5935" actId="478"/>
          <ac:graphicFrameMkLst>
            <pc:docMk/>
            <pc:sldMk cId="2953319550" sldId="1600"/>
            <ac:graphicFrameMk id="13" creationId="{92D1E435-4E79-4DF2-B69B-42B1513148AF}"/>
          </ac:graphicFrameMkLst>
        </pc:graphicFrameChg>
        <pc:graphicFrameChg chg="mod">
          <ac:chgData name="Davis, James C" userId="84778d94-b1cc-4a48-87ce-749e1d7d6e72" providerId="ADAL" clId="{040BF0F6-9EA7-D943-9D23-ABD43260AFA9}" dt="2022-12-02T17:17:02.342" v="5944" actId="1076"/>
          <ac:graphicFrameMkLst>
            <pc:docMk/>
            <pc:sldMk cId="2953319550" sldId="1600"/>
            <ac:graphicFrameMk id="15" creationId="{F1C6D30F-4ABC-4FF4-A83C-A35467812D80}"/>
          </ac:graphicFrameMkLst>
        </pc:graphicFrameChg>
      </pc:sldChg>
      <pc:sldChg chg="add">
        <pc:chgData name="Davis, James C" userId="84778d94-b1cc-4a48-87ce-749e1d7d6e72" providerId="ADAL" clId="{040BF0F6-9EA7-D943-9D23-ABD43260AFA9}" dt="2022-12-02T17:25:12.407" v="6278"/>
        <pc:sldMkLst>
          <pc:docMk/>
          <pc:sldMk cId="2775183441" sldId="1601"/>
        </pc:sldMkLst>
      </pc:sldChg>
      <pc:sldChg chg="addSp modSp add mod modAnim">
        <pc:chgData name="Davis, James C" userId="84778d94-b1cc-4a48-87ce-749e1d7d6e72" providerId="ADAL" clId="{040BF0F6-9EA7-D943-9D23-ABD43260AFA9}" dt="2022-12-02T17:32:05.477" v="6533"/>
        <pc:sldMkLst>
          <pc:docMk/>
          <pc:sldMk cId="3540531994" sldId="1602"/>
        </pc:sldMkLst>
        <pc:spChg chg="add mod">
          <ac:chgData name="Davis, James C" userId="84778d94-b1cc-4a48-87ce-749e1d7d6e72" providerId="ADAL" clId="{040BF0F6-9EA7-D943-9D23-ABD43260AFA9}" dt="2022-12-02T17:27:32.019" v="6282" actId="1076"/>
          <ac:spMkLst>
            <pc:docMk/>
            <pc:sldMk cId="3540531994" sldId="1602"/>
            <ac:spMk id="3" creationId="{15C1C1AF-915C-BD0B-BC90-05AAF55FE99E}"/>
          </ac:spMkLst>
        </pc:spChg>
        <pc:spChg chg="mod">
          <ac:chgData name="Davis, James C" userId="84778d94-b1cc-4a48-87ce-749e1d7d6e72" providerId="ADAL" clId="{040BF0F6-9EA7-D943-9D23-ABD43260AFA9}" dt="2022-12-02T17:32:05.477" v="6533"/>
          <ac:spMkLst>
            <pc:docMk/>
            <pc:sldMk cId="3540531994" sldId="1602"/>
            <ac:spMk id="4" creationId="{2D8F9E67-C980-BF49-A980-739CD5F5DF4B}"/>
          </ac:spMkLst>
        </pc:spChg>
        <pc:spChg chg="mod">
          <ac:chgData name="Davis, James C" userId="84778d94-b1cc-4a48-87ce-749e1d7d6e72" providerId="ADAL" clId="{040BF0F6-9EA7-D943-9D23-ABD43260AFA9}" dt="2022-12-02T17:28:23.277" v="6416" actId="113"/>
          <ac:spMkLst>
            <pc:docMk/>
            <pc:sldMk cId="3540531994" sldId="1602"/>
            <ac:spMk id="16" creationId="{EF4556BB-EAFF-7F47-9F5D-A5B0CAD58844}"/>
          </ac:spMkLst>
        </pc:spChg>
        <pc:cxnChg chg="add mod">
          <ac:chgData name="Davis, James C" userId="84778d94-b1cc-4a48-87ce-749e1d7d6e72" providerId="ADAL" clId="{040BF0F6-9EA7-D943-9D23-ABD43260AFA9}" dt="2022-12-02T17:27:17.749" v="6281" actId="14100"/>
          <ac:cxnSpMkLst>
            <pc:docMk/>
            <pc:sldMk cId="3540531994" sldId="1602"/>
            <ac:cxnSpMk id="2" creationId="{2032B417-91F6-0A2C-A7EB-4B6199ACA0F1}"/>
          </ac:cxnSpMkLst>
        </pc:cxnChg>
      </pc:sldChg>
      <pc:sldChg chg="modSp add mod">
        <pc:chgData name="Davis, James C" userId="84778d94-b1cc-4a48-87ce-749e1d7d6e72" providerId="ADAL" clId="{040BF0F6-9EA7-D943-9D23-ABD43260AFA9}" dt="2022-12-02T17:17:53.085" v="5958" actId="20577"/>
        <pc:sldMkLst>
          <pc:docMk/>
          <pc:sldMk cId="3080170718" sldId="1604"/>
        </pc:sldMkLst>
        <pc:spChg chg="mod">
          <ac:chgData name="Davis, James C" userId="84778d94-b1cc-4a48-87ce-749e1d7d6e72" providerId="ADAL" clId="{040BF0F6-9EA7-D943-9D23-ABD43260AFA9}" dt="2022-12-02T17:17:53.085" v="5958" actId="20577"/>
          <ac:spMkLst>
            <pc:docMk/>
            <pc:sldMk cId="3080170718" sldId="1604"/>
            <ac:spMk id="2" creationId="{01EE282B-6DB8-4811-ABDE-0AD318D05FBD}"/>
          </ac:spMkLst>
        </pc:spChg>
        <pc:spChg chg="mod">
          <ac:chgData name="Davis, James C" userId="84778d94-b1cc-4a48-87ce-749e1d7d6e72" providerId="ADAL" clId="{040BF0F6-9EA7-D943-9D23-ABD43260AFA9}" dt="2022-12-02T17:17:47.944" v="5957" actId="20577"/>
          <ac:spMkLst>
            <pc:docMk/>
            <pc:sldMk cId="3080170718" sldId="1604"/>
            <ac:spMk id="3" creationId="{F0FE0E79-3C83-4B98-8C39-ED8503CD699A}"/>
          </ac:spMkLst>
        </pc:spChg>
      </pc:sldChg>
      <pc:sldChg chg="add">
        <pc:chgData name="Davis, James C" userId="84778d94-b1cc-4a48-87ce-749e1d7d6e72" providerId="ADAL" clId="{040BF0F6-9EA7-D943-9D23-ABD43260AFA9}" dt="2022-12-02T17:31:12.875" v="6492"/>
        <pc:sldMkLst>
          <pc:docMk/>
          <pc:sldMk cId="3311118428" sldId="1605"/>
        </pc:sldMkLst>
      </pc:sldChg>
      <pc:sldChg chg="modSp add mod modAnim">
        <pc:chgData name="Davis, James C" userId="84778d94-b1cc-4a48-87ce-749e1d7d6e72" providerId="ADAL" clId="{040BF0F6-9EA7-D943-9D23-ABD43260AFA9}" dt="2022-12-02T17:19:25.198" v="6071" actId="20577"/>
        <pc:sldMkLst>
          <pc:docMk/>
          <pc:sldMk cId="2624893911" sldId="1606"/>
        </pc:sldMkLst>
        <pc:spChg chg="mod">
          <ac:chgData name="Davis, James C" userId="84778d94-b1cc-4a48-87ce-749e1d7d6e72" providerId="ADAL" clId="{040BF0F6-9EA7-D943-9D23-ABD43260AFA9}" dt="2022-12-02T17:18:46.293" v="6019" actId="20577"/>
          <ac:spMkLst>
            <pc:docMk/>
            <pc:sldMk cId="2624893911" sldId="1606"/>
            <ac:spMk id="2" creationId="{01EE282B-6DB8-4811-ABDE-0AD318D05FBD}"/>
          </ac:spMkLst>
        </pc:spChg>
        <pc:spChg chg="mod">
          <ac:chgData name="Davis, James C" userId="84778d94-b1cc-4a48-87ce-749e1d7d6e72" providerId="ADAL" clId="{040BF0F6-9EA7-D943-9D23-ABD43260AFA9}" dt="2022-12-02T17:19:25.198" v="6071" actId="20577"/>
          <ac:spMkLst>
            <pc:docMk/>
            <pc:sldMk cId="2624893911" sldId="1606"/>
            <ac:spMk id="3" creationId="{F0FE0E79-3C83-4B98-8C39-ED8503CD699A}"/>
          </ac:spMkLst>
        </pc:spChg>
      </pc:sldChg>
      <pc:sldChg chg="add">
        <pc:chgData name="Davis, James C" userId="84778d94-b1cc-4a48-87ce-749e1d7d6e72" providerId="ADAL" clId="{040BF0F6-9EA7-D943-9D23-ABD43260AFA9}" dt="2022-12-02T17:31:31.648" v="6494"/>
        <pc:sldMkLst>
          <pc:docMk/>
          <pc:sldMk cId="1045140211" sldId="1608"/>
        </pc:sldMkLst>
      </pc:sldChg>
      <pc:sldChg chg="add">
        <pc:chgData name="Davis, James C" userId="84778d94-b1cc-4a48-87ce-749e1d7d6e72" providerId="ADAL" clId="{040BF0F6-9EA7-D943-9D23-ABD43260AFA9}" dt="2022-12-02T17:25:12.407" v="6278"/>
        <pc:sldMkLst>
          <pc:docMk/>
          <pc:sldMk cId="233344176" sldId="1609"/>
        </pc:sldMkLst>
      </pc:sldChg>
      <pc:sldChg chg="add">
        <pc:chgData name="Davis, James C" userId="84778d94-b1cc-4a48-87ce-749e1d7d6e72" providerId="ADAL" clId="{040BF0F6-9EA7-D943-9D23-ABD43260AFA9}" dt="2022-12-02T17:25:12.407" v="6278"/>
        <pc:sldMkLst>
          <pc:docMk/>
          <pc:sldMk cId="1385799757" sldId="1610"/>
        </pc:sldMkLst>
      </pc:sldChg>
      <pc:sldChg chg="add">
        <pc:chgData name="Davis, James C" userId="84778d94-b1cc-4a48-87ce-749e1d7d6e72" providerId="ADAL" clId="{040BF0F6-9EA7-D943-9D23-ABD43260AFA9}" dt="2022-12-02T17:13:23.194" v="5901"/>
        <pc:sldMkLst>
          <pc:docMk/>
          <pc:sldMk cId="1104383586" sldId="1612"/>
        </pc:sldMkLst>
      </pc:sldChg>
      <pc:sldChg chg="modSp add mod modAnim">
        <pc:chgData name="Davis, James C" userId="84778d94-b1cc-4a48-87ce-749e1d7d6e72" providerId="ADAL" clId="{040BF0F6-9EA7-D943-9D23-ABD43260AFA9}" dt="2022-12-02T17:18:12.854" v="5994" actId="1076"/>
        <pc:sldMkLst>
          <pc:docMk/>
          <pc:sldMk cId="3915350446" sldId="1619"/>
        </pc:sldMkLst>
        <pc:spChg chg="mod">
          <ac:chgData name="Davis, James C" userId="84778d94-b1cc-4a48-87ce-749e1d7d6e72" providerId="ADAL" clId="{040BF0F6-9EA7-D943-9D23-ABD43260AFA9}" dt="2022-12-02T17:18:12.854" v="5994" actId="1076"/>
          <ac:spMkLst>
            <pc:docMk/>
            <pc:sldMk cId="3915350446" sldId="1619"/>
            <ac:spMk id="10" creationId="{ED710C67-9A04-492E-B9B6-50C32E394DE2}"/>
          </ac:spMkLst>
        </pc:spChg>
        <pc:picChg chg="mod">
          <ac:chgData name="Davis, James C" userId="84778d94-b1cc-4a48-87ce-749e1d7d6e72" providerId="ADAL" clId="{040BF0F6-9EA7-D943-9D23-ABD43260AFA9}" dt="2022-12-02T17:18:09.490" v="5993" actId="1076"/>
          <ac:picMkLst>
            <pc:docMk/>
            <pc:sldMk cId="3915350446" sldId="1619"/>
            <ac:picMk id="7" creationId="{F173EE27-B7FD-4FED-B97C-1EAEB1C2740D}"/>
          </ac:picMkLst>
        </pc:picChg>
      </pc:sldChg>
      <pc:sldChg chg="modSp add mod">
        <pc:chgData name="Davis, James C" userId="84778d94-b1cc-4a48-87ce-749e1d7d6e72" providerId="ADAL" clId="{040BF0F6-9EA7-D943-9D23-ABD43260AFA9}" dt="2022-12-02T17:12:38.448" v="5896" actId="20577"/>
        <pc:sldMkLst>
          <pc:docMk/>
          <pc:sldMk cId="4020902261" sldId="1621"/>
        </pc:sldMkLst>
        <pc:spChg chg="mod">
          <ac:chgData name="Davis, James C" userId="84778d94-b1cc-4a48-87ce-749e1d7d6e72" providerId="ADAL" clId="{040BF0F6-9EA7-D943-9D23-ABD43260AFA9}" dt="2022-12-02T17:12:38.448" v="5896" actId="20577"/>
          <ac:spMkLst>
            <pc:docMk/>
            <pc:sldMk cId="4020902261" sldId="1621"/>
            <ac:spMk id="3" creationId="{7E4F3154-64E3-48C3-90E8-8651EAD91306}"/>
          </ac:spMkLst>
        </pc:spChg>
      </pc:sldChg>
      <pc:sldChg chg="modSp add mod modNotesTx">
        <pc:chgData name="Davis, James C" userId="84778d94-b1cc-4a48-87ce-749e1d7d6e72" providerId="ADAL" clId="{040BF0F6-9EA7-D943-9D23-ABD43260AFA9}" dt="2022-12-02T17:20:05.143" v="6076" actId="20577"/>
        <pc:sldMkLst>
          <pc:docMk/>
          <pc:sldMk cId="3690760560" sldId="1622"/>
        </pc:sldMkLst>
        <pc:spChg chg="mod">
          <ac:chgData name="Davis, James C" userId="84778d94-b1cc-4a48-87ce-749e1d7d6e72" providerId="ADAL" clId="{040BF0F6-9EA7-D943-9D23-ABD43260AFA9}" dt="2022-12-02T17:13:11.353" v="5899" actId="1076"/>
          <ac:spMkLst>
            <pc:docMk/>
            <pc:sldMk cId="3690760560" sldId="1622"/>
            <ac:spMk id="2" creationId="{01EE282B-6DB8-4811-ABDE-0AD318D05FBD}"/>
          </ac:spMkLst>
        </pc:spChg>
        <pc:graphicFrameChg chg="mod">
          <ac:chgData name="Davis, James C" userId="84778d94-b1cc-4a48-87ce-749e1d7d6e72" providerId="ADAL" clId="{040BF0F6-9EA7-D943-9D23-ABD43260AFA9}" dt="2022-12-02T17:13:16.240" v="5900" actId="1076"/>
          <ac:graphicFrameMkLst>
            <pc:docMk/>
            <pc:sldMk cId="3690760560" sldId="1622"/>
            <ac:graphicFrameMk id="10" creationId="{421D6915-6E19-4ABF-B82E-089664FE4CC0}"/>
          </ac:graphicFrameMkLst>
        </pc:graphicFrameChg>
      </pc:sldChg>
      <pc:sldChg chg="addSp modSp add mod modAnim modNotesTx">
        <pc:chgData name="Davis, James C" userId="84778d94-b1cc-4a48-87ce-749e1d7d6e72" providerId="ADAL" clId="{040BF0F6-9EA7-D943-9D23-ABD43260AFA9}" dt="2022-12-02T17:15:41.553" v="5927"/>
        <pc:sldMkLst>
          <pc:docMk/>
          <pc:sldMk cId="3735082991" sldId="1623"/>
        </pc:sldMkLst>
        <pc:graphicFrameChg chg="add mod">
          <ac:chgData name="Davis, James C" userId="84778d94-b1cc-4a48-87ce-749e1d7d6e72" providerId="ADAL" clId="{040BF0F6-9EA7-D943-9D23-ABD43260AFA9}" dt="2022-12-02T17:14:09.263" v="5910" actId="1076"/>
          <ac:graphicFrameMkLst>
            <pc:docMk/>
            <pc:sldMk cId="3735082991" sldId="1623"/>
            <ac:graphicFrameMk id="5" creationId="{20AE08B1-9F8F-C811-0811-E6B2EB72CBAA}"/>
          </ac:graphicFrameMkLst>
        </pc:graphicFrameChg>
      </pc:sldChg>
      <pc:sldChg chg="delSp modSp add del mod">
        <pc:chgData name="Davis, James C" userId="84778d94-b1cc-4a48-87ce-749e1d7d6e72" providerId="ADAL" clId="{040BF0F6-9EA7-D943-9D23-ABD43260AFA9}" dt="2022-12-02T17:15:59.330" v="5928" actId="2696"/>
        <pc:sldMkLst>
          <pc:docMk/>
          <pc:sldMk cId="240917894" sldId="1624"/>
        </pc:sldMkLst>
        <pc:graphicFrameChg chg="del">
          <ac:chgData name="Davis, James C" userId="84778d94-b1cc-4a48-87ce-749e1d7d6e72" providerId="ADAL" clId="{040BF0F6-9EA7-D943-9D23-ABD43260AFA9}" dt="2022-12-02T17:14:00.343" v="5908" actId="21"/>
          <ac:graphicFrameMkLst>
            <pc:docMk/>
            <pc:sldMk cId="240917894" sldId="1624"/>
            <ac:graphicFrameMk id="15" creationId="{9705DB48-3E4A-452A-A6BF-6CC6312488F0}"/>
          </ac:graphicFrameMkLst>
        </pc:graphicFrameChg>
        <pc:graphicFrameChg chg="del modGraphic">
          <ac:chgData name="Davis, James C" userId="84778d94-b1cc-4a48-87ce-749e1d7d6e72" providerId="ADAL" clId="{040BF0F6-9EA7-D943-9D23-ABD43260AFA9}" dt="2022-12-02T17:13:56.100" v="5907" actId="478"/>
          <ac:graphicFrameMkLst>
            <pc:docMk/>
            <pc:sldMk cId="240917894" sldId="1624"/>
            <ac:graphicFrameMk id="17" creationId="{E34DBBC4-083B-4582-B484-89F86AE7F888}"/>
          </ac:graphicFrameMkLst>
        </pc:graphicFrameChg>
      </pc:sldChg>
      <pc:sldChg chg="addSp modSp new mod modAnim modNotesTx">
        <pc:chgData name="Davis, James C" userId="84778d94-b1cc-4a48-87ce-749e1d7d6e72" providerId="ADAL" clId="{040BF0F6-9EA7-D943-9D23-ABD43260AFA9}" dt="2022-12-02T17:23:44.670" v="6273"/>
        <pc:sldMkLst>
          <pc:docMk/>
          <pc:sldMk cId="469931489" sldId="1624"/>
        </pc:sldMkLst>
        <pc:spChg chg="mod">
          <ac:chgData name="Davis, James C" userId="84778d94-b1cc-4a48-87ce-749e1d7d6e72" providerId="ADAL" clId="{040BF0F6-9EA7-D943-9D23-ABD43260AFA9}" dt="2022-12-02T17:22:03.259" v="6246" actId="20577"/>
          <ac:spMkLst>
            <pc:docMk/>
            <pc:sldMk cId="469931489" sldId="1624"/>
            <ac:spMk id="2" creationId="{BCC1D8A8-C04A-D456-2D13-F4970034A4DB}"/>
          </ac:spMkLst>
        </pc:spChg>
        <pc:spChg chg="mod">
          <ac:chgData name="Davis, James C" userId="84778d94-b1cc-4a48-87ce-749e1d7d6e72" providerId="ADAL" clId="{040BF0F6-9EA7-D943-9D23-ABD43260AFA9}" dt="2022-12-02T17:21:18.803" v="6199" actId="20577"/>
          <ac:spMkLst>
            <pc:docMk/>
            <pc:sldMk cId="469931489" sldId="1624"/>
            <ac:spMk id="3" creationId="{832D1DBA-4814-0747-0963-EE1CBD6CB24E}"/>
          </ac:spMkLst>
        </pc:spChg>
        <pc:spChg chg="add mod">
          <ac:chgData name="Davis, James C" userId="84778d94-b1cc-4a48-87ce-749e1d7d6e72" providerId="ADAL" clId="{040BF0F6-9EA7-D943-9D23-ABD43260AFA9}" dt="2022-12-02T17:23:41.716" v="6272" actId="1076"/>
          <ac:spMkLst>
            <pc:docMk/>
            <pc:sldMk cId="469931489" sldId="1624"/>
            <ac:spMk id="7" creationId="{61316159-9324-2471-05A1-0821394593BA}"/>
          </ac:spMkLst>
        </pc:spChg>
        <pc:cxnChg chg="add">
          <ac:chgData name="Davis, James C" userId="84778d94-b1cc-4a48-87ce-749e1d7d6e72" providerId="ADAL" clId="{040BF0F6-9EA7-D943-9D23-ABD43260AFA9}" dt="2022-12-02T17:23:29.931" v="6252" actId="11529"/>
          <ac:cxnSpMkLst>
            <pc:docMk/>
            <pc:sldMk cId="469931489" sldId="1624"/>
            <ac:cxnSpMk id="6" creationId="{49E7D88F-40CB-D2D8-59A2-B0F3E20E0605}"/>
          </ac:cxnSpMkLst>
        </pc:cxnChg>
      </pc:sldChg>
      <pc:sldChg chg="add">
        <pc:chgData name="Davis, James C" userId="84778d94-b1cc-4a48-87ce-749e1d7d6e72" providerId="ADAL" clId="{040BF0F6-9EA7-D943-9D23-ABD43260AFA9}" dt="2022-12-02T17:24:26.614" v="6274"/>
        <pc:sldMkLst>
          <pc:docMk/>
          <pc:sldMk cId="1838327432" sldId="1625"/>
        </pc:sldMkLst>
      </pc:sldChg>
      <pc:sldChg chg="add">
        <pc:chgData name="Davis, James C" userId="84778d94-b1cc-4a48-87ce-749e1d7d6e72" providerId="ADAL" clId="{040BF0F6-9EA7-D943-9D23-ABD43260AFA9}" dt="2022-12-02T17:24:30.676" v="6275"/>
        <pc:sldMkLst>
          <pc:docMk/>
          <pc:sldMk cId="3619607187" sldId="1626"/>
        </pc:sldMkLst>
      </pc:sldChg>
      <pc:sldChg chg="add">
        <pc:chgData name="Davis, James C" userId="84778d94-b1cc-4a48-87ce-749e1d7d6e72" providerId="ADAL" clId="{040BF0F6-9EA7-D943-9D23-ABD43260AFA9}" dt="2022-12-02T17:24:42.780" v="6276"/>
        <pc:sldMkLst>
          <pc:docMk/>
          <pc:sldMk cId="806226805" sldId="1627"/>
        </pc:sldMkLst>
      </pc:sldChg>
      <pc:sldChg chg="add">
        <pc:chgData name="Davis, James C" userId="84778d94-b1cc-4a48-87ce-749e1d7d6e72" providerId="ADAL" clId="{040BF0F6-9EA7-D943-9D23-ABD43260AFA9}" dt="2022-12-02T17:24:52.537" v="6277"/>
        <pc:sldMkLst>
          <pc:docMk/>
          <pc:sldMk cId="1664608981" sldId="1628"/>
        </pc:sldMkLst>
      </pc:sldChg>
      <pc:sldChg chg="add">
        <pc:chgData name="Davis, James C" userId="84778d94-b1cc-4a48-87ce-749e1d7d6e72" providerId="ADAL" clId="{040BF0F6-9EA7-D943-9D23-ABD43260AFA9}" dt="2022-12-02T17:25:12.407" v="6278"/>
        <pc:sldMkLst>
          <pc:docMk/>
          <pc:sldMk cId="3182956153" sldId="1629"/>
        </pc:sldMkLst>
      </pc:sldChg>
      <pc:sldChg chg="add">
        <pc:chgData name="Davis, James C" userId="84778d94-b1cc-4a48-87ce-749e1d7d6e72" providerId="ADAL" clId="{040BF0F6-9EA7-D943-9D23-ABD43260AFA9}" dt="2022-12-02T17:25:12.407" v="6278"/>
        <pc:sldMkLst>
          <pc:docMk/>
          <pc:sldMk cId="2786177295" sldId="1630"/>
        </pc:sldMkLst>
      </pc:sldChg>
      <pc:sldChg chg="delSp modSp add mod delAnim modAnim modNotesTx">
        <pc:chgData name="Davis, James C" userId="84778d94-b1cc-4a48-87ce-749e1d7d6e72" providerId="ADAL" clId="{040BF0F6-9EA7-D943-9D23-ABD43260AFA9}" dt="2022-12-02T17:30:14.604" v="6479" actId="1076"/>
        <pc:sldMkLst>
          <pc:docMk/>
          <pc:sldMk cId="2290004925" sldId="1631"/>
        </pc:sldMkLst>
        <pc:spChg chg="mod">
          <ac:chgData name="Davis, James C" userId="84778d94-b1cc-4a48-87ce-749e1d7d6e72" providerId="ADAL" clId="{040BF0F6-9EA7-D943-9D23-ABD43260AFA9}" dt="2022-12-02T17:29:20.639" v="6458" actId="20577"/>
          <ac:spMkLst>
            <pc:docMk/>
            <pc:sldMk cId="2290004925" sldId="1631"/>
            <ac:spMk id="2" creationId="{DEE850DF-3D9E-1B47-90FF-ED7F0C971735}"/>
          </ac:spMkLst>
        </pc:spChg>
        <pc:spChg chg="del mod topLvl">
          <ac:chgData name="Davis, James C" userId="84778d94-b1cc-4a48-87ce-749e1d7d6e72" providerId="ADAL" clId="{040BF0F6-9EA7-D943-9D23-ABD43260AFA9}" dt="2022-12-02T17:29:28.208" v="6461" actId="478"/>
          <ac:spMkLst>
            <pc:docMk/>
            <pc:sldMk cId="2290004925" sldId="1631"/>
            <ac:spMk id="4" creationId="{B060EBAD-3C71-F304-CAFC-BB42FB3A1B38}"/>
          </ac:spMkLst>
        </pc:spChg>
        <pc:spChg chg="del mod topLvl">
          <ac:chgData name="Davis, James C" userId="84778d94-b1cc-4a48-87ce-749e1d7d6e72" providerId="ADAL" clId="{040BF0F6-9EA7-D943-9D23-ABD43260AFA9}" dt="2022-12-02T17:30:04.416" v="6472" actId="478"/>
          <ac:spMkLst>
            <pc:docMk/>
            <pc:sldMk cId="2290004925" sldId="1631"/>
            <ac:spMk id="5" creationId="{0FF1D9AD-2110-C4D7-9E3A-72734EF147B8}"/>
          </ac:spMkLst>
        </pc:spChg>
        <pc:spChg chg="del mod topLvl">
          <ac:chgData name="Davis, James C" userId="84778d94-b1cc-4a48-87ce-749e1d7d6e72" providerId="ADAL" clId="{040BF0F6-9EA7-D943-9D23-ABD43260AFA9}" dt="2022-12-02T17:30:07.604" v="6475" actId="478"/>
          <ac:spMkLst>
            <pc:docMk/>
            <pc:sldMk cId="2290004925" sldId="1631"/>
            <ac:spMk id="6" creationId="{669AE0F7-DF50-82CA-9DDD-8A3D39BEDF5E}"/>
          </ac:spMkLst>
        </pc:spChg>
        <pc:spChg chg="del mod topLvl">
          <ac:chgData name="Davis, James C" userId="84778d94-b1cc-4a48-87ce-749e1d7d6e72" providerId="ADAL" clId="{040BF0F6-9EA7-D943-9D23-ABD43260AFA9}" dt="2022-12-02T17:30:05.446" v="6473" actId="478"/>
          <ac:spMkLst>
            <pc:docMk/>
            <pc:sldMk cId="2290004925" sldId="1631"/>
            <ac:spMk id="17" creationId="{131FDC70-3043-42CE-B9C2-4BE6B04DA96D}"/>
          </ac:spMkLst>
        </pc:spChg>
        <pc:grpChg chg="del">
          <ac:chgData name="Davis, James C" userId="84778d94-b1cc-4a48-87ce-749e1d7d6e72" providerId="ADAL" clId="{040BF0F6-9EA7-D943-9D23-ABD43260AFA9}" dt="2022-12-02T17:30:04.416" v="6472" actId="478"/>
          <ac:grpSpMkLst>
            <pc:docMk/>
            <pc:sldMk cId="2290004925" sldId="1631"/>
            <ac:grpSpMk id="11" creationId="{5BC3D6AC-9079-BAF6-52B5-770D93052FFF}"/>
          </ac:grpSpMkLst>
        </pc:grpChg>
        <pc:grpChg chg="del">
          <ac:chgData name="Davis, James C" userId="84778d94-b1cc-4a48-87ce-749e1d7d6e72" providerId="ADAL" clId="{040BF0F6-9EA7-D943-9D23-ABD43260AFA9}" dt="2022-12-02T17:29:28.208" v="6461" actId="478"/>
          <ac:grpSpMkLst>
            <pc:docMk/>
            <pc:sldMk cId="2290004925" sldId="1631"/>
            <ac:grpSpMk id="13" creationId="{6CD148FA-6508-B97E-46F7-982684BB8537}"/>
          </ac:grpSpMkLst>
        </pc:grpChg>
        <pc:picChg chg="mod">
          <ac:chgData name="Davis, James C" userId="84778d94-b1cc-4a48-87ce-749e1d7d6e72" providerId="ADAL" clId="{040BF0F6-9EA7-D943-9D23-ABD43260AFA9}" dt="2022-12-02T17:30:14.604" v="6479" actId="1076"/>
          <ac:picMkLst>
            <pc:docMk/>
            <pc:sldMk cId="2290004925" sldId="1631"/>
            <ac:picMk id="3" creationId="{0EE463AB-FFBF-33BD-BD78-E26F7E8E3013}"/>
          </ac:picMkLst>
        </pc:picChg>
      </pc:sldChg>
      <pc:sldChg chg="addSp delSp modSp add mod">
        <pc:chgData name="Davis, James C" userId="84778d94-b1cc-4a48-87ce-749e1d7d6e72" providerId="ADAL" clId="{040BF0F6-9EA7-D943-9D23-ABD43260AFA9}" dt="2022-12-02T17:31:02.699" v="6491" actId="478"/>
        <pc:sldMkLst>
          <pc:docMk/>
          <pc:sldMk cId="1364928227" sldId="1632"/>
        </pc:sldMkLst>
        <pc:spChg chg="add del">
          <ac:chgData name="Davis, James C" userId="84778d94-b1cc-4a48-87ce-749e1d7d6e72" providerId="ADAL" clId="{040BF0F6-9EA7-D943-9D23-ABD43260AFA9}" dt="2022-12-02T17:31:02.699" v="6491" actId="478"/>
          <ac:spMkLst>
            <pc:docMk/>
            <pc:sldMk cId="1364928227" sldId="1632"/>
            <ac:spMk id="4" creationId="{3AA31D0C-7A79-19F2-BC4E-2E56C83ADD5C}"/>
          </ac:spMkLst>
        </pc:spChg>
        <pc:spChg chg="del">
          <ac:chgData name="Davis, James C" userId="84778d94-b1cc-4a48-87ce-749e1d7d6e72" providerId="ADAL" clId="{040BF0F6-9EA7-D943-9D23-ABD43260AFA9}" dt="2022-12-02T17:30:54.070" v="6484" actId="478"/>
          <ac:spMkLst>
            <pc:docMk/>
            <pc:sldMk cId="1364928227" sldId="1632"/>
            <ac:spMk id="11" creationId="{FAFA66C7-7192-4F4B-828A-535755911C34}"/>
          </ac:spMkLst>
        </pc:spChg>
        <pc:spChg chg="mod">
          <ac:chgData name="Davis, James C" userId="84778d94-b1cc-4a48-87ce-749e1d7d6e72" providerId="ADAL" clId="{040BF0F6-9EA7-D943-9D23-ABD43260AFA9}" dt="2022-12-02T17:30:48.243" v="6483" actId="113"/>
          <ac:spMkLst>
            <pc:docMk/>
            <pc:sldMk cId="1364928227" sldId="1632"/>
            <ac:spMk id="23" creationId="{1FF50BC0-A9FC-7B41-9942-2B9FE479BD86}"/>
          </ac:spMkLst>
        </pc:spChg>
        <pc:picChg chg="del">
          <ac:chgData name="Davis, James C" userId="84778d94-b1cc-4a48-87ce-749e1d7d6e72" providerId="ADAL" clId="{040BF0F6-9EA7-D943-9D23-ABD43260AFA9}" dt="2022-12-02T17:30:55.379" v="6486" actId="478"/>
          <ac:picMkLst>
            <pc:docMk/>
            <pc:sldMk cId="1364928227" sldId="1632"/>
            <ac:picMk id="5" creationId="{E9B31ACB-9AB8-853E-3537-77AA5E2B6B09}"/>
          </ac:picMkLst>
        </pc:picChg>
        <pc:picChg chg="del">
          <ac:chgData name="Davis, James C" userId="84778d94-b1cc-4a48-87ce-749e1d7d6e72" providerId="ADAL" clId="{040BF0F6-9EA7-D943-9D23-ABD43260AFA9}" dt="2022-12-02T17:30:56.263" v="6487" actId="478"/>
          <ac:picMkLst>
            <pc:docMk/>
            <pc:sldMk cId="1364928227" sldId="1632"/>
            <ac:picMk id="6" creationId="{F3609CFD-9579-823F-0333-E897E621E2A7}"/>
          </ac:picMkLst>
        </pc:picChg>
        <pc:picChg chg="del">
          <ac:chgData name="Davis, James C" userId="84778d94-b1cc-4a48-87ce-749e1d7d6e72" providerId="ADAL" clId="{040BF0F6-9EA7-D943-9D23-ABD43260AFA9}" dt="2022-12-02T17:30:56.886" v="6488" actId="478"/>
          <ac:picMkLst>
            <pc:docMk/>
            <pc:sldMk cId="1364928227" sldId="1632"/>
            <ac:picMk id="7" creationId="{CBA7F4ED-EB11-E309-0963-5846B68B504A}"/>
          </ac:picMkLst>
        </pc:picChg>
        <pc:picChg chg="mod">
          <ac:chgData name="Davis, James C" userId="84778d94-b1cc-4a48-87ce-749e1d7d6e72" providerId="ADAL" clId="{040BF0F6-9EA7-D943-9D23-ABD43260AFA9}" dt="2022-12-02T17:30:59.989" v="6489" actId="1076"/>
          <ac:picMkLst>
            <pc:docMk/>
            <pc:sldMk cId="1364928227" sldId="1632"/>
            <ac:picMk id="8" creationId="{1C4CC778-7A8C-D1D1-DC61-F9CB423D1C17}"/>
          </ac:picMkLst>
        </pc:picChg>
        <pc:picChg chg="del">
          <ac:chgData name="Davis, James C" userId="84778d94-b1cc-4a48-87ce-749e1d7d6e72" providerId="ADAL" clId="{040BF0F6-9EA7-D943-9D23-ABD43260AFA9}" dt="2022-12-02T17:30:54.890" v="6485" actId="478"/>
          <ac:picMkLst>
            <pc:docMk/>
            <pc:sldMk cId="1364928227" sldId="1632"/>
            <ac:picMk id="10" creationId="{6BC97FC6-D1E9-4032-88C3-0992D43F4156}"/>
          </ac:picMkLst>
        </pc:picChg>
      </pc:sldChg>
      <pc:sldChg chg="add">
        <pc:chgData name="Davis, James C" userId="84778d94-b1cc-4a48-87ce-749e1d7d6e72" providerId="ADAL" clId="{040BF0F6-9EA7-D943-9D23-ABD43260AFA9}" dt="2022-12-02T17:31:18.562" v="6493"/>
        <pc:sldMkLst>
          <pc:docMk/>
          <pc:sldMk cId="3896341122" sldId="1633"/>
        </pc:sldMkLst>
      </pc:sldChg>
      <pc:sldChg chg="modSp add mod">
        <pc:chgData name="Davis, James C" userId="84778d94-b1cc-4a48-87ce-749e1d7d6e72" providerId="ADAL" clId="{040BF0F6-9EA7-D943-9D23-ABD43260AFA9}" dt="2022-12-02T17:31:37.997" v="6497" actId="113"/>
        <pc:sldMkLst>
          <pc:docMk/>
          <pc:sldMk cId="747373208" sldId="1634"/>
        </pc:sldMkLst>
        <pc:spChg chg="mod">
          <ac:chgData name="Davis, James C" userId="84778d94-b1cc-4a48-87ce-749e1d7d6e72" providerId="ADAL" clId="{040BF0F6-9EA7-D943-9D23-ABD43260AFA9}" dt="2022-12-02T17:31:37.997" v="6497" actId="113"/>
          <ac:spMkLst>
            <pc:docMk/>
            <pc:sldMk cId="747373208" sldId="1634"/>
            <ac:spMk id="5" creationId="{830DECAA-44AD-BC4D-B2B4-C1FD99DCAB28}"/>
          </ac:spMkLst>
        </pc:spChg>
      </pc:sldChg>
      <pc:sldChg chg="add">
        <pc:chgData name="Davis, James C" userId="84778d94-b1cc-4a48-87ce-749e1d7d6e72" providerId="ADAL" clId="{040BF0F6-9EA7-D943-9D23-ABD43260AFA9}" dt="2022-12-02T17:31:31.648" v="6494"/>
        <pc:sldMkLst>
          <pc:docMk/>
          <pc:sldMk cId="1960653906" sldId="1635"/>
        </pc:sldMkLst>
      </pc:sldChg>
      <pc:sldChg chg="add">
        <pc:chgData name="Davis, James C" userId="84778d94-b1cc-4a48-87ce-749e1d7d6e72" providerId="ADAL" clId="{040BF0F6-9EA7-D943-9D23-ABD43260AFA9}" dt="2022-12-02T17:31:31.648" v="6494"/>
        <pc:sldMkLst>
          <pc:docMk/>
          <pc:sldMk cId="4044828845" sldId="1636"/>
        </pc:sldMkLst>
      </pc:sldChg>
      <pc:sldChg chg="add">
        <pc:chgData name="Davis, James C" userId="84778d94-b1cc-4a48-87ce-749e1d7d6e72" providerId="ADAL" clId="{040BF0F6-9EA7-D943-9D23-ABD43260AFA9}" dt="2022-12-02T17:31:31.648" v="6494"/>
        <pc:sldMkLst>
          <pc:docMk/>
          <pc:sldMk cId="3274092236" sldId="1637"/>
        </pc:sldMkLst>
      </pc:sldChg>
      <pc:sldChg chg="add">
        <pc:chgData name="Davis, James C" userId="84778d94-b1cc-4a48-87ce-749e1d7d6e72" providerId="ADAL" clId="{040BF0F6-9EA7-D943-9D23-ABD43260AFA9}" dt="2022-12-02T17:31:31.648" v="6494"/>
        <pc:sldMkLst>
          <pc:docMk/>
          <pc:sldMk cId="996974571" sldId="1638"/>
        </pc:sldMkLst>
      </pc:sldChg>
      <pc:sldChg chg="add">
        <pc:chgData name="Davis, James C" userId="84778d94-b1cc-4a48-87ce-749e1d7d6e72" providerId="ADAL" clId="{040BF0F6-9EA7-D943-9D23-ABD43260AFA9}" dt="2022-12-02T17:31:31.648" v="6494"/>
        <pc:sldMkLst>
          <pc:docMk/>
          <pc:sldMk cId="3542789399" sldId="1639"/>
        </pc:sldMkLst>
      </pc:sldChg>
      <pc:sldChg chg="addSp modSp add mod modAnim">
        <pc:chgData name="Davis, James C" userId="84778d94-b1cc-4a48-87ce-749e1d7d6e72" providerId="ADAL" clId="{040BF0F6-9EA7-D943-9D23-ABD43260AFA9}" dt="2022-12-02T17:36:38.655" v="6779"/>
        <pc:sldMkLst>
          <pc:docMk/>
          <pc:sldMk cId="2245763266" sldId="1640"/>
        </pc:sldMkLst>
        <pc:spChg chg="add mod">
          <ac:chgData name="Davis, James C" userId="84778d94-b1cc-4a48-87ce-749e1d7d6e72" providerId="ADAL" clId="{040BF0F6-9EA7-D943-9D23-ABD43260AFA9}" dt="2022-12-02T17:36:29.473" v="6777" actId="1076"/>
          <ac:spMkLst>
            <pc:docMk/>
            <pc:sldMk cId="2245763266" sldId="1640"/>
            <ac:spMk id="3" creationId="{C0C5301A-9903-2917-36CD-5D9874A22FB9}"/>
          </ac:spMkLst>
        </pc:spChg>
        <pc:spChg chg="mod">
          <ac:chgData name="Davis, James C" userId="84778d94-b1cc-4a48-87ce-749e1d7d6e72" providerId="ADAL" clId="{040BF0F6-9EA7-D943-9D23-ABD43260AFA9}" dt="2022-12-02T17:31:58.134" v="6532" actId="20577"/>
          <ac:spMkLst>
            <pc:docMk/>
            <pc:sldMk cId="2245763266" sldId="1640"/>
            <ac:spMk id="4" creationId="{2D8F9E67-C980-BF49-A980-739CD5F5DF4B}"/>
          </ac:spMkLst>
        </pc:spChg>
        <pc:spChg chg="mod">
          <ac:chgData name="Davis, James C" userId="84778d94-b1cc-4a48-87ce-749e1d7d6e72" providerId="ADAL" clId="{040BF0F6-9EA7-D943-9D23-ABD43260AFA9}" dt="2022-12-02T17:36:04.929" v="6773" actId="113"/>
          <ac:spMkLst>
            <pc:docMk/>
            <pc:sldMk cId="2245763266" sldId="1640"/>
            <ac:spMk id="16" creationId="{EF4556BB-EAFF-7F47-9F5D-A5B0CAD58844}"/>
          </ac:spMkLst>
        </pc:spChg>
        <pc:cxnChg chg="add mod">
          <ac:chgData name="Davis, James C" userId="84778d94-b1cc-4a48-87ce-749e1d7d6e72" providerId="ADAL" clId="{040BF0F6-9EA7-D943-9D23-ABD43260AFA9}" dt="2022-12-02T17:36:32.679" v="6778" actId="14100"/>
          <ac:cxnSpMkLst>
            <pc:docMk/>
            <pc:sldMk cId="2245763266" sldId="1640"/>
            <ac:cxnSpMk id="2" creationId="{DF828A71-B23C-113D-7D33-D45652544742}"/>
          </ac:cxnSpMkLst>
        </pc:cxnChg>
      </pc:sldChg>
      <pc:sldChg chg="addSp delSp modSp add mod modClrScheme chgLayout modNotesTx">
        <pc:chgData name="Davis, James C" userId="84778d94-b1cc-4a48-87ce-749e1d7d6e72" providerId="ADAL" clId="{040BF0F6-9EA7-D943-9D23-ABD43260AFA9}" dt="2022-12-02T17:38:40.383" v="7281" actId="14100"/>
        <pc:sldMkLst>
          <pc:docMk/>
          <pc:sldMk cId="0" sldId="1641"/>
        </pc:sldMkLst>
        <pc:spChg chg="add del mod ord">
          <ac:chgData name="Davis, James C" userId="84778d94-b1cc-4a48-87ce-749e1d7d6e72" providerId="ADAL" clId="{040BF0F6-9EA7-D943-9D23-ABD43260AFA9}" dt="2022-12-02T17:37:21.862" v="6786" actId="478"/>
          <ac:spMkLst>
            <pc:docMk/>
            <pc:sldMk cId="0" sldId="1641"/>
            <ac:spMk id="2" creationId="{6B18FEDE-4CD5-DB93-9B18-2436EA923633}"/>
          </ac:spMkLst>
        </pc:spChg>
        <pc:spChg chg="mod ord">
          <ac:chgData name="Davis, James C" userId="84778d94-b1cc-4a48-87ce-749e1d7d6e72" providerId="ADAL" clId="{040BF0F6-9EA7-D943-9D23-ABD43260AFA9}" dt="2022-12-02T17:37:00.328" v="6780" actId="700"/>
          <ac:spMkLst>
            <pc:docMk/>
            <pc:sldMk cId="0" sldId="1641"/>
            <ac:spMk id="123" creationId="{00000000-0000-0000-0000-000000000000}"/>
          </ac:spMkLst>
        </pc:spChg>
        <pc:spChg chg="mod ord">
          <ac:chgData name="Davis, James C" userId="84778d94-b1cc-4a48-87ce-749e1d7d6e72" providerId="ADAL" clId="{040BF0F6-9EA7-D943-9D23-ABD43260AFA9}" dt="2022-12-02T17:37:00.328" v="6780" actId="700"/>
          <ac:spMkLst>
            <pc:docMk/>
            <pc:sldMk cId="0" sldId="1641"/>
            <ac:spMk id="124" creationId="{00000000-0000-0000-0000-000000000000}"/>
          </ac:spMkLst>
        </pc:spChg>
        <pc:picChg chg="mod modCrop">
          <ac:chgData name="Davis, James C" userId="84778d94-b1cc-4a48-87ce-749e1d7d6e72" providerId="ADAL" clId="{040BF0F6-9EA7-D943-9D23-ABD43260AFA9}" dt="2022-12-02T17:38:40.383" v="7281" actId="14100"/>
          <ac:picMkLst>
            <pc:docMk/>
            <pc:sldMk cId="0" sldId="1641"/>
            <ac:picMk id="125" creationId="{00000000-0000-0000-0000-000000000000}"/>
          </ac:picMkLst>
        </pc:picChg>
      </pc:sldChg>
      <pc:sldChg chg="addSp delSp modSp add mod modClrScheme chgLayout modNotesTx">
        <pc:chgData name="Davis, James C" userId="84778d94-b1cc-4a48-87ce-749e1d7d6e72" providerId="ADAL" clId="{040BF0F6-9EA7-D943-9D23-ABD43260AFA9}" dt="2022-12-02T17:46:10.603" v="7819" actId="20577"/>
        <pc:sldMkLst>
          <pc:docMk/>
          <pc:sldMk cId="0" sldId="1642"/>
        </pc:sldMkLst>
        <pc:spChg chg="add del mod ord">
          <ac:chgData name="Davis, James C" userId="84778d94-b1cc-4a48-87ce-749e1d7d6e72" providerId="ADAL" clId="{040BF0F6-9EA7-D943-9D23-ABD43260AFA9}" dt="2022-12-02T17:37:11.205" v="6782" actId="478"/>
          <ac:spMkLst>
            <pc:docMk/>
            <pc:sldMk cId="0" sldId="1642"/>
            <ac:spMk id="2" creationId="{68CCFD0D-E870-B3AA-1B36-F00EF4768BC7}"/>
          </ac:spMkLst>
        </pc:spChg>
        <pc:spChg chg="mod ord">
          <ac:chgData name="Davis, James C" userId="84778d94-b1cc-4a48-87ce-749e1d7d6e72" providerId="ADAL" clId="{040BF0F6-9EA7-D943-9D23-ABD43260AFA9}" dt="2022-12-02T17:42:10.345" v="7658" actId="20577"/>
          <ac:spMkLst>
            <pc:docMk/>
            <pc:sldMk cId="0" sldId="1642"/>
            <ac:spMk id="130" creationId="{00000000-0000-0000-0000-000000000000}"/>
          </ac:spMkLst>
        </pc:spChg>
        <pc:spChg chg="mod ord">
          <ac:chgData name="Davis, James C" userId="84778d94-b1cc-4a48-87ce-749e1d7d6e72" providerId="ADAL" clId="{040BF0F6-9EA7-D943-9D23-ABD43260AFA9}" dt="2022-12-02T17:37:08.097" v="6781" actId="700"/>
          <ac:spMkLst>
            <pc:docMk/>
            <pc:sldMk cId="0" sldId="1642"/>
            <ac:spMk id="131" creationId="{00000000-0000-0000-0000-000000000000}"/>
          </ac:spMkLst>
        </pc:spChg>
        <pc:picChg chg="mod modCrop">
          <ac:chgData name="Davis, James C" userId="84778d94-b1cc-4a48-87ce-749e1d7d6e72" providerId="ADAL" clId="{040BF0F6-9EA7-D943-9D23-ABD43260AFA9}" dt="2022-12-02T17:40:14.317" v="7448" actId="732"/>
          <ac:picMkLst>
            <pc:docMk/>
            <pc:sldMk cId="0" sldId="1642"/>
            <ac:picMk id="132" creationId="{00000000-0000-0000-0000-000000000000}"/>
          </ac:picMkLst>
        </pc:picChg>
      </pc:sldChg>
      <pc:sldChg chg="addSp delSp modSp add del mod modClrScheme delAnim chgLayout modNotes">
        <pc:chgData name="Davis, James C" userId="84778d94-b1cc-4a48-87ce-749e1d7d6e72" providerId="ADAL" clId="{040BF0F6-9EA7-D943-9D23-ABD43260AFA9}" dt="2022-12-02T17:53:26.786" v="8135" actId="2696"/>
        <pc:sldMkLst>
          <pc:docMk/>
          <pc:sldMk cId="0" sldId="1643"/>
        </pc:sldMkLst>
        <pc:spChg chg="add del mod ord">
          <ac:chgData name="Davis, James C" userId="84778d94-b1cc-4a48-87ce-749e1d7d6e72" providerId="ADAL" clId="{040BF0F6-9EA7-D943-9D23-ABD43260AFA9}" dt="2022-12-02T17:52:07.991" v="8061" actId="478"/>
          <ac:spMkLst>
            <pc:docMk/>
            <pc:sldMk cId="0" sldId="1643"/>
            <ac:spMk id="2" creationId="{C0CBA58D-98F7-5B58-FA27-2C3076ADA637}"/>
          </ac:spMkLst>
        </pc:spChg>
        <pc:spChg chg="mod ord">
          <ac:chgData name="Davis, James C" userId="84778d94-b1cc-4a48-87ce-749e1d7d6e72" providerId="ADAL" clId="{040BF0F6-9EA7-D943-9D23-ABD43260AFA9}" dt="2022-12-02T17:52:05.603" v="8060" actId="700"/>
          <ac:spMkLst>
            <pc:docMk/>
            <pc:sldMk cId="0" sldId="1643"/>
            <ac:spMk id="159" creationId="{00000000-0000-0000-0000-000000000000}"/>
          </ac:spMkLst>
        </pc:spChg>
        <pc:spChg chg="mod ord">
          <ac:chgData name="Davis, James C" userId="84778d94-b1cc-4a48-87ce-749e1d7d6e72" providerId="ADAL" clId="{040BF0F6-9EA7-D943-9D23-ABD43260AFA9}" dt="2022-12-02T17:52:05.603" v="8060" actId="700"/>
          <ac:spMkLst>
            <pc:docMk/>
            <pc:sldMk cId="0" sldId="1643"/>
            <ac:spMk id="160" creationId="{00000000-0000-0000-0000-000000000000}"/>
          </ac:spMkLst>
        </pc:spChg>
        <pc:spChg chg="del mod">
          <ac:chgData name="Davis, James C" userId="84778d94-b1cc-4a48-87ce-749e1d7d6e72" providerId="ADAL" clId="{040BF0F6-9EA7-D943-9D23-ABD43260AFA9}" dt="2022-12-02T17:52:00.321" v="8059" actId="478"/>
          <ac:spMkLst>
            <pc:docMk/>
            <pc:sldMk cId="0" sldId="1643"/>
            <ac:spMk id="162" creationId="{00000000-0000-0000-0000-000000000000}"/>
          </ac:spMkLst>
        </pc:spChg>
        <pc:picChg chg="mod modCrop">
          <ac:chgData name="Davis, James C" userId="84778d94-b1cc-4a48-87ce-749e1d7d6e72" providerId="ADAL" clId="{040BF0F6-9EA7-D943-9D23-ABD43260AFA9}" dt="2022-12-02T17:52:21.395" v="8066" actId="732"/>
          <ac:picMkLst>
            <pc:docMk/>
            <pc:sldMk cId="0" sldId="1643"/>
            <ac:picMk id="161" creationId="{00000000-0000-0000-0000-000000000000}"/>
          </ac:picMkLst>
        </pc:picChg>
      </pc:sldChg>
      <pc:sldChg chg="modSp add mod modClrScheme chgLayout modNotes">
        <pc:chgData name="Davis, James C" userId="84778d94-b1cc-4a48-87ce-749e1d7d6e72" providerId="ADAL" clId="{040BF0F6-9EA7-D943-9D23-ABD43260AFA9}" dt="2022-12-02T17:53:40.629" v="8170" actId="20577"/>
        <pc:sldMkLst>
          <pc:docMk/>
          <pc:sldMk cId="0" sldId="1644"/>
        </pc:sldMkLst>
        <pc:spChg chg="mod ord">
          <ac:chgData name="Davis, James C" userId="84778d94-b1cc-4a48-87ce-749e1d7d6e72" providerId="ADAL" clId="{040BF0F6-9EA7-D943-9D23-ABD43260AFA9}" dt="2022-12-02T17:53:40.629" v="8170" actId="20577"/>
          <ac:spMkLst>
            <pc:docMk/>
            <pc:sldMk cId="0" sldId="1644"/>
            <ac:spMk id="181" creationId="{00000000-0000-0000-0000-000000000000}"/>
          </ac:spMkLst>
        </pc:spChg>
        <pc:spChg chg="mod ord">
          <ac:chgData name="Davis, James C" userId="84778d94-b1cc-4a48-87ce-749e1d7d6e72" providerId="ADAL" clId="{040BF0F6-9EA7-D943-9D23-ABD43260AFA9}" dt="2022-12-02T17:53:34.022" v="8136" actId="700"/>
          <ac:spMkLst>
            <pc:docMk/>
            <pc:sldMk cId="0" sldId="1644"/>
            <ac:spMk id="182" creationId="{00000000-0000-0000-0000-000000000000}"/>
          </ac:spMkLst>
        </pc:spChg>
        <pc:spChg chg="mod ord">
          <ac:chgData name="Davis, James C" userId="84778d94-b1cc-4a48-87ce-749e1d7d6e72" providerId="ADAL" clId="{040BF0F6-9EA7-D943-9D23-ABD43260AFA9}" dt="2022-12-02T17:53:34.022" v="8136" actId="700"/>
          <ac:spMkLst>
            <pc:docMk/>
            <pc:sldMk cId="0" sldId="1644"/>
            <ac:spMk id="183" creationId="{00000000-0000-0000-0000-000000000000}"/>
          </ac:spMkLst>
        </pc:spChg>
      </pc:sldChg>
      <pc:sldChg chg="modSp add mod modNotesTx">
        <pc:chgData name="Davis, James C" userId="84778d94-b1cc-4a48-87ce-749e1d7d6e72" providerId="ADAL" clId="{040BF0F6-9EA7-D943-9D23-ABD43260AFA9}" dt="2022-12-02T17:53:16.207" v="8129" actId="20577"/>
        <pc:sldMkLst>
          <pc:docMk/>
          <pc:sldMk cId="370187926" sldId="1645"/>
        </pc:sldMkLst>
        <pc:spChg chg="mod">
          <ac:chgData name="Davis, James C" userId="84778d94-b1cc-4a48-87ce-749e1d7d6e72" providerId="ADAL" clId="{040BF0F6-9EA7-D943-9D23-ABD43260AFA9}" dt="2022-12-02T17:41:38.397" v="7646" actId="20577"/>
          <ac:spMkLst>
            <pc:docMk/>
            <pc:sldMk cId="370187926" sldId="1645"/>
            <ac:spMk id="2" creationId="{3AB988E6-1B18-9643-A840-6F6D00DE0F80}"/>
          </ac:spMkLst>
        </pc:spChg>
        <pc:spChg chg="mod">
          <ac:chgData name="Davis, James C" userId="84778d94-b1cc-4a48-87ce-749e1d7d6e72" providerId="ADAL" clId="{040BF0F6-9EA7-D943-9D23-ABD43260AFA9}" dt="2022-12-02T17:53:16.207" v="8129" actId="20577"/>
          <ac:spMkLst>
            <pc:docMk/>
            <pc:sldMk cId="370187926" sldId="1645"/>
            <ac:spMk id="5" creationId="{830DECAA-44AD-BC4D-B2B4-C1FD99DCAB28}"/>
          </ac:spMkLst>
        </pc:spChg>
      </pc:sldChg>
      <pc:sldMasterChg chg="del delSldLayout">
        <pc:chgData name="Davis, James C" userId="84778d94-b1cc-4a48-87ce-749e1d7d6e72" providerId="ADAL" clId="{040BF0F6-9EA7-D943-9D23-ABD43260AFA9}" dt="2022-12-02T11:52:38.826" v="818" actId="2696"/>
        <pc:sldMasterMkLst>
          <pc:docMk/>
          <pc:sldMasterMk cId="2187162566" sldId="2147483738"/>
        </pc:sldMasterMkLst>
        <pc:sldLayoutChg chg="del">
          <pc:chgData name="Davis, James C" userId="84778d94-b1cc-4a48-87ce-749e1d7d6e72" providerId="ADAL" clId="{040BF0F6-9EA7-D943-9D23-ABD43260AFA9}" dt="2022-12-02T11:52:38.826" v="818" actId="2696"/>
          <pc:sldLayoutMkLst>
            <pc:docMk/>
            <pc:sldMasterMk cId="2187162566" sldId="2147483738"/>
            <pc:sldLayoutMk cId="1822072648" sldId="2147483739"/>
          </pc:sldLayoutMkLst>
        </pc:sldLayoutChg>
        <pc:sldLayoutChg chg="del">
          <pc:chgData name="Davis, James C" userId="84778d94-b1cc-4a48-87ce-749e1d7d6e72" providerId="ADAL" clId="{040BF0F6-9EA7-D943-9D23-ABD43260AFA9}" dt="2022-12-02T11:52:38.826" v="818" actId="2696"/>
          <pc:sldLayoutMkLst>
            <pc:docMk/>
            <pc:sldMasterMk cId="2187162566" sldId="2147483738"/>
            <pc:sldLayoutMk cId="3527401073" sldId="2147483740"/>
          </pc:sldLayoutMkLst>
        </pc:sldLayoutChg>
        <pc:sldLayoutChg chg="del">
          <pc:chgData name="Davis, James C" userId="84778d94-b1cc-4a48-87ce-749e1d7d6e72" providerId="ADAL" clId="{040BF0F6-9EA7-D943-9D23-ABD43260AFA9}" dt="2022-12-02T11:52:38.826" v="818" actId="2696"/>
          <pc:sldLayoutMkLst>
            <pc:docMk/>
            <pc:sldMasterMk cId="2187162566" sldId="2147483738"/>
            <pc:sldLayoutMk cId="3408500939" sldId="2147483741"/>
          </pc:sldLayoutMkLst>
        </pc:sldLayoutChg>
        <pc:sldLayoutChg chg="del">
          <pc:chgData name="Davis, James C" userId="84778d94-b1cc-4a48-87ce-749e1d7d6e72" providerId="ADAL" clId="{040BF0F6-9EA7-D943-9D23-ABD43260AFA9}" dt="2022-12-02T11:52:38.826" v="818" actId="2696"/>
          <pc:sldLayoutMkLst>
            <pc:docMk/>
            <pc:sldMasterMk cId="2187162566" sldId="2147483738"/>
            <pc:sldLayoutMk cId="2105092166" sldId="2147483742"/>
          </pc:sldLayoutMkLst>
        </pc:sldLayoutChg>
        <pc:sldLayoutChg chg="del">
          <pc:chgData name="Davis, James C" userId="84778d94-b1cc-4a48-87ce-749e1d7d6e72" providerId="ADAL" clId="{040BF0F6-9EA7-D943-9D23-ABD43260AFA9}" dt="2022-12-02T11:52:38.826" v="818" actId="2696"/>
          <pc:sldLayoutMkLst>
            <pc:docMk/>
            <pc:sldMasterMk cId="2187162566" sldId="2147483738"/>
            <pc:sldLayoutMk cId="1653297567" sldId="2147483743"/>
          </pc:sldLayoutMkLst>
        </pc:sldLayoutChg>
        <pc:sldLayoutChg chg="del">
          <pc:chgData name="Davis, James C" userId="84778d94-b1cc-4a48-87ce-749e1d7d6e72" providerId="ADAL" clId="{040BF0F6-9EA7-D943-9D23-ABD43260AFA9}" dt="2022-12-02T11:52:38.826" v="818" actId="2696"/>
          <pc:sldLayoutMkLst>
            <pc:docMk/>
            <pc:sldMasterMk cId="2187162566" sldId="2147483738"/>
            <pc:sldLayoutMk cId="4028384192" sldId="2147483744"/>
          </pc:sldLayoutMkLst>
        </pc:sldLayoutChg>
        <pc:sldLayoutChg chg="del">
          <pc:chgData name="Davis, James C" userId="84778d94-b1cc-4a48-87ce-749e1d7d6e72" providerId="ADAL" clId="{040BF0F6-9EA7-D943-9D23-ABD43260AFA9}" dt="2022-12-02T11:52:38.826" v="818" actId="2696"/>
          <pc:sldLayoutMkLst>
            <pc:docMk/>
            <pc:sldMasterMk cId="2187162566" sldId="2147483738"/>
            <pc:sldLayoutMk cId="4004095189" sldId="2147483745"/>
          </pc:sldLayoutMkLst>
        </pc:sldLayoutChg>
        <pc:sldLayoutChg chg="del">
          <pc:chgData name="Davis, James C" userId="84778d94-b1cc-4a48-87ce-749e1d7d6e72" providerId="ADAL" clId="{040BF0F6-9EA7-D943-9D23-ABD43260AFA9}" dt="2022-12-02T11:52:38.826" v="818" actId="2696"/>
          <pc:sldLayoutMkLst>
            <pc:docMk/>
            <pc:sldMasterMk cId="2187162566" sldId="2147483738"/>
            <pc:sldLayoutMk cId="1610946729" sldId="2147483746"/>
          </pc:sldLayoutMkLst>
        </pc:sldLayoutChg>
        <pc:sldLayoutChg chg="del">
          <pc:chgData name="Davis, James C" userId="84778d94-b1cc-4a48-87ce-749e1d7d6e72" providerId="ADAL" clId="{040BF0F6-9EA7-D943-9D23-ABD43260AFA9}" dt="2022-12-02T11:52:38.826" v="818" actId="2696"/>
          <pc:sldLayoutMkLst>
            <pc:docMk/>
            <pc:sldMasterMk cId="2187162566" sldId="2147483738"/>
            <pc:sldLayoutMk cId="2162468783" sldId="2147483747"/>
          </pc:sldLayoutMkLst>
        </pc:sldLayoutChg>
        <pc:sldLayoutChg chg="del">
          <pc:chgData name="Davis, James C" userId="84778d94-b1cc-4a48-87ce-749e1d7d6e72" providerId="ADAL" clId="{040BF0F6-9EA7-D943-9D23-ABD43260AFA9}" dt="2022-12-02T11:52:38.826" v="818" actId="2696"/>
          <pc:sldLayoutMkLst>
            <pc:docMk/>
            <pc:sldMasterMk cId="2187162566" sldId="2147483738"/>
            <pc:sldLayoutMk cId="3298757576" sldId="2147483748"/>
          </pc:sldLayoutMkLst>
        </pc:sldLayoutChg>
      </pc:sldMasterChg>
    </pc:docChg>
  </pc:docChgLst>
  <pc:docChgLst>
    <pc:chgData name="Davis, James C" userId="84778d94-b1cc-4a48-87ce-749e1d7d6e72" providerId="ADAL" clId="{86766AFC-65D4-7042-B2F2-A1C7D778F58B}"/>
    <pc:docChg chg="modSld modMainMaster">
      <pc:chgData name="Davis, James C" userId="84778d94-b1cc-4a48-87ce-749e1d7d6e72" providerId="ADAL" clId="{86766AFC-65D4-7042-B2F2-A1C7D778F58B}" dt="2020-08-23T19:14:05.505" v="13" actId="208"/>
      <pc:docMkLst>
        <pc:docMk/>
      </pc:docMkLst>
      <pc:sldChg chg="addSp delSp modSp mod">
        <pc:chgData name="Davis, James C" userId="84778d94-b1cc-4a48-87ce-749e1d7d6e72" providerId="ADAL" clId="{86766AFC-65D4-7042-B2F2-A1C7D778F58B}" dt="2020-08-22T00:52:29.354" v="11"/>
        <pc:sldMkLst>
          <pc:docMk/>
          <pc:sldMk cId="681153070" sldId="263"/>
        </pc:sldMkLst>
        <pc:spChg chg="mod">
          <ac:chgData name="Davis, James C" userId="84778d94-b1cc-4a48-87ce-749e1d7d6e72" providerId="ADAL" clId="{86766AFC-65D4-7042-B2F2-A1C7D778F58B}" dt="2020-08-22T00:50:56.611" v="8" actId="20577"/>
          <ac:spMkLst>
            <pc:docMk/>
            <pc:sldMk cId="681153070" sldId="263"/>
            <ac:spMk id="3" creationId="{089D1F61-B74F-FD46-9676-D29849AD2577}"/>
          </ac:spMkLst>
        </pc:spChg>
        <pc:spChg chg="add del mod">
          <ac:chgData name="Davis, James C" userId="84778d94-b1cc-4a48-87ce-749e1d7d6e72" providerId="ADAL" clId="{86766AFC-65D4-7042-B2F2-A1C7D778F58B}" dt="2020-08-22T00:52:29.354" v="11"/>
          <ac:spMkLst>
            <pc:docMk/>
            <pc:sldMk cId="681153070" sldId="263"/>
            <ac:spMk id="4" creationId="{CB3A787E-D00E-A84A-A93A-572AAC9CD3EF}"/>
          </ac:spMkLst>
        </pc:spChg>
      </pc:sldChg>
      <pc:sldMasterChg chg="modSldLayout">
        <pc:chgData name="Davis, James C" userId="84778d94-b1cc-4a48-87ce-749e1d7d6e72" providerId="ADAL" clId="{86766AFC-65D4-7042-B2F2-A1C7D778F58B}" dt="2020-08-23T19:14:05.505" v="13" actId="208"/>
        <pc:sldMasterMkLst>
          <pc:docMk/>
          <pc:sldMasterMk cId="3595336832" sldId="2147483708"/>
        </pc:sldMasterMkLst>
        <pc:sldLayoutChg chg="modSp mod">
          <pc:chgData name="Davis, James C" userId="84778d94-b1cc-4a48-87ce-749e1d7d6e72" providerId="ADAL" clId="{86766AFC-65D4-7042-B2F2-A1C7D778F58B}" dt="2020-08-23T19:14:05.505" v="13" actId="208"/>
          <pc:sldLayoutMkLst>
            <pc:docMk/>
            <pc:sldMasterMk cId="3595336832" sldId="2147483708"/>
            <pc:sldLayoutMk cId="2909255550" sldId="2147483730"/>
          </pc:sldLayoutMkLst>
          <pc:spChg chg="mod">
            <ac:chgData name="Davis, James C" userId="84778d94-b1cc-4a48-87ce-749e1d7d6e72" providerId="ADAL" clId="{86766AFC-65D4-7042-B2F2-A1C7D778F58B}" dt="2020-08-23T19:14:05.505" v="13" actId="208"/>
            <ac:spMkLst>
              <pc:docMk/>
              <pc:sldMasterMk cId="3595336832" sldId="2147483708"/>
              <pc:sldLayoutMk cId="2909255550" sldId="2147483730"/>
              <ac:spMk id="5" creationId="{5A7CBECB-F891-1E49-A038-D12E9EBD544E}"/>
            </ac:spMkLst>
          </pc:spChg>
          <pc:spChg chg="mod">
            <ac:chgData name="Davis, James C" userId="84778d94-b1cc-4a48-87ce-749e1d7d6e72" providerId="ADAL" clId="{86766AFC-65D4-7042-B2F2-A1C7D778F58B}" dt="2020-08-23T19:14:05.505" v="13" actId="208"/>
            <ac:spMkLst>
              <pc:docMk/>
              <pc:sldMasterMk cId="3595336832" sldId="2147483708"/>
              <pc:sldLayoutMk cId="2909255550" sldId="2147483730"/>
              <ac:spMk id="6" creationId="{A0F4931F-670B-5345-A445-E4A05AED83C7}"/>
            </ac:spMkLst>
          </pc:spChg>
        </pc:sldLayoutChg>
        <pc:sldLayoutChg chg="modSp mod">
          <pc:chgData name="Davis, James C" userId="84778d94-b1cc-4a48-87ce-749e1d7d6e72" providerId="ADAL" clId="{86766AFC-65D4-7042-B2F2-A1C7D778F58B}" dt="2020-08-22T00:50:30.920" v="0" actId="208"/>
          <pc:sldLayoutMkLst>
            <pc:docMk/>
            <pc:sldMasterMk cId="3595336832" sldId="2147483708"/>
            <pc:sldLayoutMk cId="1735298232" sldId="2147483732"/>
          </pc:sldLayoutMkLst>
          <pc:spChg chg="mod">
            <ac:chgData name="Davis, James C" userId="84778d94-b1cc-4a48-87ce-749e1d7d6e72" providerId="ADAL" clId="{86766AFC-65D4-7042-B2F2-A1C7D778F58B}" dt="2020-08-22T00:50:30.920" v="0" actId="208"/>
            <ac:spMkLst>
              <pc:docMk/>
              <pc:sldMasterMk cId="3595336832" sldId="2147483708"/>
              <pc:sldLayoutMk cId="1735298232" sldId="2147483732"/>
              <ac:spMk id="4" creationId="{E355375E-B5F3-774A-87F7-3A95BA8BDF7B}"/>
            </ac:spMkLst>
          </pc:spChg>
          <pc:spChg chg="mod">
            <ac:chgData name="Davis, James C" userId="84778d94-b1cc-4a48-87ce-749e1d7d6e72" providerId="ADAL" clId="{86766AFC-65D4-7042-B2F2-A1C7D778F58B}" dt="2020-08-22T00:50:30.920" v="0" actId="208"/>
            <ac:spMkLst>
              <pc:docMk/>
              <pc:sldMasterMk cId="3595336832" sldId="2147483708"/>
              <pc:sldLayoutMk cId="1735298232" sldId="2147483732"/>
              <ac:spMk id="6" creationId="{5FBB5167-3962-F644-A1B0-164B48533467}"/>
            </ac:spMkLst>
          </pc:spChg>
        </pc:sldLayoutChg>
        <pc:sldLayoutChg chg="modSp mod">
          <pc:chgData name="Davis, James C" userId="84778d94-b1cc-4a48-87ce-749e1d7d6e72" providerId="ADAL" clId="{86766AFC-65D4-7042-B2F2-A1C7D778F58B}" dt="2020-08-22T00:50:36.215" v="1" actId="208"/>
          <pc:sldLayoutMkLst>
            <pc:docMk/>
            <pc:sldMasterMk cId="3595336832" sldId="2147483708"/>
            <pc:sldLayoutMk cId="2822395168" sldId="2147483733"/>
          </pc:sldLayoutMkLst>
          <pc:spChg chg="mod">
            <ac:chgData name="Davis, James C" userId="84778d94-b1cc-4a48-87ce-749e1d7d6e72" providerId="ADAL" clId="{86766AFC-65D4-7042-B2F2-A1C7D778F58B}" dt="2020-08-22T00:50:36.215" v="1" actId="208"/>
            <ac:spMkLst>
              <pc:docMk/>
              <pc:sldMasterMk cId="3595336832" sldId="2147483708"/>
              <pc:sldLayoutMk cId="2822395168" sldId="2147483733"/>
              <ac:spMk id="4" creationId="{E355375E-B5F3-774A-87F7-3A95BA8BDF7B}"/>
            </ac:spMkLst>
          </pc:spChg>
          <pc:spChg chg="mod">
            <ac:chgData name="Davis, James C" userId="84778d94-b1cc-4a48-87ce-749e1d7d6e72" providerId="ADAL" clId="{86766AFC-65D4-7042-B2F2-A1C7D778F58B}" dt="2020-08-22T00:50:36.215" v="1" actId="208"/>
            <ac:spMkLst>
              <pc:docMk/>
              <pc:sldMasterMk cId="3595336832" sldId="2147483708"/>
              <pc:sldLayoutMk cId="2822395168" sldId="2147483733"/>
              <ac:spMk id="6" creationId="{5FBB5167-3962-F644-A1B0-164B48533467}"/>
            </ac:spMkLst>
          </pc:spChg>
        </pc:sldLayoutChg>
        <pc:sldLayoutChg chg="modSp mod">
          <pc:chgData name="Davis, James C" userId="84778d94-b1cc-4a48-87ce-749e1d7d6e72" providerId="ADAL" clId="{86766AFC-65D4-7042-B2F2-A1C7D778F58B}" dt="2020-08-22T00:50:45.995" v="2" actId="208"/>
          <pc:sldLayoutMkLst>
            <pc:docMk/>
            <pc:sldMasterMk cId="3595336832" sldId="2147483708"/>
            <pc:sldLayoutMk cId="669961557" sldId="2147483734"/>
          </pc:sldLayoutMkLst>
          <pc:spChg chg="mod">
            <ac:chgData name="Davis, James C" userId="84778d94-b1cc-4a48-87ce-749e1d7d6e72" providerId="ADAL" clId="{86766AFC-65D4-7042-B2F2-A1C7D778F58B}" dt="2020-08-22T00:50:45.995" v="2" actId="208"/>
            <ac:spMkLst>
              <pc:docMk/>
              <pc:sldMasterMk cId="3595336832" sldId="2147483708"/>
              <pc:sldLayoutMk cId="669961557" sldId="2147483734"/>
              <ac:spMk id="7" creationId="{00379C94-9660-514E-8573-54286DE89411}"/>
            </ac:spMkLst>
          </pc:spChg>
          <pc:spChg chg="mod">
            <ac:chgData name="Davis, James C" userId="84778d94-b1cc-4a48-87ce-749e1d7d6e72" providerId="ADAL" clId="{86766AFC-65D4-7042-B2F2-A1C7D778F58B}" dt="2020-08-22T00:50:45.995" v="2" actId="208"/>
            <ac:spMkLst>
              <pc:docMk/>
              <pc:sldMasterMk cId="3595336832" sldId="2147483708"/>
              <pc:sldLayoutMk cId="669961557" sldId="2147483734"/>
              <ac:spMk id="8" creationId="{D15DDF22-1F41-F644-A1F1-7ADD56BDE3A3}"/>
            </ac:spMkLst>
          </pc:spChg>
        </pc:sldLayoutChg>
      </pc:sldMasterChg>
    </pc:docChg>
  </pc:docChgLst>
  <pc:docChgLst>
    <pc:chgData name="Davis, James C" userId="84778d94-b1cc-4a48-87ce-749e1d7d6e72" providerId="ADAL" clId="{3DDD51B1-E421-074D-ABC8-07F0BBAD9AAA}"/>
    <pc:docChg chg="undo custSel addSld delSld modSld sldOrd modMainMaster modSection">
      <pc:chgData name="Davis, James C" userId="84778d94-b1cc-4a48-87ce-749e1d7d6e72" providerId="ADAL" clId="{3DDD51B1-E421-074D-ABC8-07F0BBAD9AAA}" dt="2023-08-30T14:55:07.134" v="4499" actId="478"/>
      <pc:docMkLst>
        <pc:docMk/>
      </pc:docMkLst>
      <pc:sldChg chg="modSp add mod ord modAnim">
        <pc:chgData name="Davis, James C" userId="84778d94-b1cc-4a48-87ce-749e1d7d6e72" providerId="ADAL" clId="{3DDD51B1-E421-074D-ABC8-07F0BBAD9AAA}" dt="2023-08-30T14:41:21.675" v="3577" actId="20578"/>
        <pc:sldMkLst>
          <pc:docMk/>
          <pc:sldMk cId="0" sldId="261"/>
        </pc:sldMkLst>
        <pc:spChg chg="mod">
          <ac:chgData name="Davis, James C" userId="84778d94-b1cc-4a48-87ce-749e1d7d6e72" providerId="ADAL" clId="{3DDD51B1-E421-074D-ABC8-07F0BBAD9AAA}" dt="2023-08-30T14:38:36.227" v="3568" actId="1076"/>
          <ac:spMkLst>
            <pc:docMk/>
            <pc:sldMk cId="0" sldId="261"/>
            <ac:spMk id="97" creationId="{00000000-0000-0000-0000-000000000000}"/>
          </ac:spMkLst>
        </pc:spChg>
        <pc:picChg chg="mod">
          <ac:chgData name="Davis, James C" userId="84778d94-b1cc-4a48-87ce-749e1d7d6e72" providerId="ADAL" clId="{3DDD51B1-E421-074D-ABC8-07F0BBAD9AAA}" dt="2023-08-30T14:39:05.544" v="3572" actId="14100"/>
          <ac:picMkLst>
            <pc:docMk/>
            <pc:sldMk cId="0" sldId="261"/>
            <ac:picMk id="99" creationId="{00000000-0000-0000-0000-000000000000}"/>
          </ac:picMkLst>
        </pc:picChg>
      </pc:sldChg>
      <pc:sldChg chg="modSp mod">
        <pc:chgData name="Davis, James C" userId="84778d94-b1cc-4a48-87ce-749e1d7d6e72" providerId="ADAL" clId="{3DDD51B1-E421-074D-ABC8-07F0BBAD9AAA}" dt="2023-08-30T14:26:53.796" v="2935" actId="20577"/>
        <pc:sldMkLst>
          <pc:docMk/>
          <pc:sldMk cId="0" sldId="262"/>
        </pc:sldMkLst>
        <pc:spChg chg="mod">
          <ac:chgData name="Davis, James C" userId="84778d94-b1cc-4a48-87ce-749e1d7d6e72" providerId="ADAL" clId="{3DDD51B1-E421-074D-ABC8-07F0BBAD9AAA}" dt="2023-08-30T14:26:53.796" v="2935" actId="20577"/>
          <ac:spMkLst>
            <pc:docMk/>
            <pc:sldMk cId="0" sldId="262"/>
            <ac:spMk id="115" creationId="{00000000-0000-0000-0000-000000000000}"/>
          </ac:spMkLst>
        </pc:spChg>
      </pc:sldChg>
      <pc:sldChg chg="addSp delSp modSp mod modNotesTx">
        <pc:chgData name="Davis, James C" userId="84778d94-b1cc-4a48-87ce-749e1d7d6e72" providerId="ADAL" clId="{3DDD51B1-E421-074D-ABC8-07F0BBAD9AAA}" dt="2023-08-30T14:15:35.011" v="2438" actId="20577"/>
        <pc:sldMkLst>
          <pc:docMk/>
          <pc:sldMk cId="681153070" sldId="263"/>
        </pc:sldMkLst>
        <pc:spChg chg="mod">
          <ac:chgData name="Davis, James C" userId="84778d94-b1cc-4a48-87ce-749e1d7d6e72" providerId="ADAL" clId="{3DDD51B1-E421-074D-ABC8-07F0BBAD9AAA}" dt="2023-08-30T14:15:35.011" v="2438" actId="20577"/>
          <ac:spMkLst>
            <pc:docMk/>
            <pc:sldMk cId="681153070" sldId="263"/>
            <ac:spMk id="3" creationId="{089D1F61-B74F-FD46-9676-D29849AD2577}"/>
          </ac:spMkLst>
        </pc:spChg>
        <pc:spChg chg="mod">
          <ac:chgData name="Davis, James C" userId="84778d94-b1cc-4a48-87ce-749e1d7d6e72" providerId="ADAL" clId="{3DDD51B1-E421-074D-ABC8-07F0BBAD9AAA}" dt="2023-08-29T01:36:00.618" v="205" actId="1076"/>
          <ac:spMkLst>
            <pc:docMk/>
            <pc:sldMk cId="681153070" sldId="263"/>
            <ac:spMk id="23" creationId="{2D7969D1-77F4-0259-15D8-C92EBE3B8611}"/>
          </ac:spMkLst>
        </pc:spChg>
        <pc:graphicFrameChg chg="add del mod">
          <ac:chgData name="Davis, James C" userId="84778d94-b1cc-4a48-87ce-749e1d7d6e72" providerId="ADAL" clId="{3DDD51B1-E421-074D-ABC8-07F0BBAD9AAA}" dt="2023-08-29T01:33:03.607" v="1"/>
          <ac:graphicFrameMkLst>
            <pc:docMk/>
            <pc:sldMk cId="681153070" sldId="263"/>
            <ac:graphicFrameMk id="2" creationId="{FFAE0EBF-D81F-3D9B-15E2-06AF9C835212}"/>
          </ac:graphicFrameMkLst>
        </pc:graphicFrameChg>
        <pc:picChg chg="mod">
          <ac:chgData name="Davis, James C" userId="84778d94-b1cc-4a48-87ce-749e1d7d6e72" providerId="ADAL" clId="{3DDD51B1-E421-074D-ABC8-07F0BBAD9AAA}" dt="2023-08-29T01:36:00.618" v="205" actId="1076"/>
          <ac:picMkLst>
            <pc:docMk/>
            <pc:sldMk cId="681153070" sldId="263"/>
            <ac:picMk id="29" creationId="{0213D2BE-94F5-A93B-5576-D69A85A64448}"/>
          </ac:picMkLst>
        </pc:picChg>
        <pc:picChg chg="mod">
          <ac:chgData name="Davis, James C" userId="84778d94-b1cc-4a48-87ce-749e1d7d6e72" providerId="ADAL" clId="{3DDD51B1-E421-074D-ABC8-07F0BBAD9AAA}" dt="2023-08-29T01:36:12.415" v="209" actId="1076"/>
          <ac:picMkLst>
            <pc:docMk/>
            <pc:sldMk cId="681153070" sldId="263"/>
            <ac:picMk id="37" creationId="{DD5472AA-39F9-1450-ADA8-1EB54F6A3929}"/>
          </ac:picMkLst>
        </pc:picChg>
        <pc:picChg chg="mod">
          <ac:chgData name="Davis, James C" userId="84778d94-b1cc-4a48-87ce-749e1d7d6e72" providerId="ADAL" clId="{3DDD51B1-E421-074D-ABC8-07F0BBAD9AAA}" dt="2023-08-29T01:36:12.415" v="209" actId="1076"/>
          <ac:picMkLst>
            <pc:docMk/>
            <pc:sldMk cId="681153070" sldId="263"/>
            <ac:picMk id="39" creationId="{7D0A4E98-F69B-A65C-9899-EF9F9D093D4E}"/>
          </ac:picMkLst>
        </pc:picChg>
        <pc:picChg chg="mod">
          <ac:chgData name="Davis, James C" userId="84778d94-b1cc-4a48-87ce-749e1d7d6e72" providerId="ADAL" clId="{3DDD51B1-E421-074D-ABC8-07F0BBAD9AAA}" dt="2023-08-29T01:36:12.415" v="209" actId="1076"/>
          <ac:picMkLst>
            <pc:docMk/>
            <pc:sldMk cId="681153070" sldId="263"/>
            <ac:picMk id="1026" creationId="{E9F17CC7-E9A0-A840-CC83-BA4B793E179C}"/>
          </ac:picMkLst>
        </pc:picChg>
      </pc:sldChg>
      <pc:sldChg chg="modSp mod">
        <pc:chgData name="Davis, James C" userId="84778d94-b1cc-4a48-87ce-749e1d7d6e72" providerId="ADAL" clId="{3DDD51B1-E421-074D-ABC8-07F0BBAD9AAA}" dt="2023-08-29T01:57:57.566" v="663" actId="113"/>
        <pc:sldMkLst>
          <pc:docMk/>
          <pc:sldMk cId="4268083898" sldId="264"/>
        </pc:sldMkLst>
        <pc:spChg chg="mod">
          <ac:chgData name="Davis, James C" userId="84778d94-b1cc-4a48-87ce-749e1d7d6e72" providerId="ADAL" clId="{3DDD51B1-E421-074D-ABC8-07F0BBAD9AAA}" dt="2023-08-29T01:57:57.566" v="663" actId="113"/>
          <ac:spMkLst>
            <pc:docMk/>
            <pc:sldMk cId="4268083898" sldId="264"/>
            <ac:spMk id="3" creationId="{C9A584C7-FB3C-6D44-8B7E-26AB6FD58CB9}"/>
          </ac:spMkLst>
        </pc:spChg>
        <pc:spChg chg="mod">
          <ac:chgData name="Davis, James C" userId="84778d94-b1cc-4a48-87ce-749e1d7d6e72" providerId="ADAL" clId="{3DDD51B1-E421-074D-ABC8-07F0BBAD9AAA}" dt="2023-08-29T01:57:53.648" v="662" actId="20577"/>
          <ac:spMkLst>
            <pc:docMk/>
            <pc:sldMk cId="4268083898" sldId="264"/>
            <ac:spMk id="5" creationId="{6007588A-740C-1D48-98BF-A2759B1261F8}"/>
          </ac:spMkLst>
        </pc:spChg>
      </pc:sldChg>
      <pc:sldChg chg="addSp delSp modSp add mod modNotesTx">
        <pc:chgData name="Davis, James C" userId="84778d94-b1cc-4a48-87ce-749e1d7d6e72" providerId="ADAL" clId="{3DDD51B1-E421-074D-ABC8-07F0BBAD9AAA}" dt="2023-08-30T14:46:59.501" v="3939"/>
        <pc:sldMkLst>
          <pc:docMk/>
          <pc:sldMk cId="0" sldId="267"/>
        </pc:sldMkLst>
        <pc:spChg chg="mod">
          <ac:chgData name="Davis, James C" userId="84778d94-b1cc-4a48-87ce-749e1d7d6e72" providerId="ADAL" clId="{3DDD51B1-E421-074D-ABC8-07F0BBAD9AAA}" dt="2023-08-30T14:45:14.651" v="3882" actId="2085"/>
          <ac:spMkLst>
            <pc:docMk/>
            <pc:sldMk cId="0" sldId="267"/>
            <ac:spMk id="149" creationId="{00000000-0000-0000-0000-000000000000}"/>
          </ac:spMkLst>
        </pc:spChg>
        <pc:picChg chg="add del">
          <ac:chgData name="Davis, James C" userId="84778d94-b1cc-4a48-87ce-749e1d7d6e72" providerId="ADAL" clId="{3DDD51B1-E421-074D-ABC8-07F0BBAD9AAA}" dt="2023-08-30T14:46:59.501" v="3939"/>
          <ac:picMkLst>
            <pc:docMk/>
            <pc:sldMk cId="0" sldId="267"/>
            <ac:picMk id="2" creationId="{433E6DCC-3DE9-A74E-ECA3-10713EFF0F0F}"/>
          </ac:picMkLst>
        </pc:picChg>
      </pc:sldChg>
      <pc:sldChg chg="modSp mod modNotesTx">
        <pc:chgData name="Davis, James C" userId="84778d94-b1cc-4a48-87ce-749e1d7d6e72" providerId="ADAL" clId="{3DDD51B1-E421-074D-ABC8-07F0BBAD9AAA}" dt="2023-08-30T14:27:21.271" v="2986" actId="20577"/>
        <pc:sldMkLst>
          <pc:docMk/>
          <pc:sldMk cId="1779723415" sldId="269"/>
        </pc:sldMkLst>
        <pc:picChg chg="mod">
          <ac:chgData name="Davis, James C" userId="84778d94-b1cc-4a48-87ce-749e1d7d6e72" providerId="ADAL" clId="{3DDD51B1-E421-074D-ABC8-07F0BBAD9AAA}" dt="2023-08-30T14:27:14.777" v="2939" actId="1076"/>
          <ac:picMkLst>
            <pc:docMk/>
            <pc:sldMk cId="1779723415" sldId="269"/>
            <ac:picMk id="169" creationId="{00000000-0000-0000-0000-000000000000}"/>
          </ac:picMkLst>
        </pc:picChg>
      </pc:sldChg>
      <pc:sldChg chg="modSp add mod">
        <pc:chgData name="Davis, James C" userId="84778d94-b1cc-4a48-87ce-749e1d7d6e72" providerId="ADAL" clId="{3DDD51B1-E421-074D-ABC8-07F0BBAD9AAA}" dt="2023-08-30T14:30:23.861" v="3005" actId="14100"/>
        <pc:sldMkLst>
          <pc:docMk/>
          <pc:sldMk cId="0" sldId="272"/>
        </pc:sldMkLst>
        <pc:spChg chg="mod">
          <ac:chgData name="Davis, James C" userId="84778d94-b1cc-4a48-87ce-749e1d7d6e72" providerId="ADAL" clId="{3DDD51B1-E421-074D-ABC8-07F0BBAD9AAA}" dt="2023-08-30T14:30:23.861" v="3005" actId="14100"/>
          <ac:spMkLst>
            <pc:docMk/>
            <pc:sldMk cId="0" sldId="272"/>
            <ac:spMk id="450" creationId="{00000000-0000-0000-0000-000000000000}"/>
          </ac:spMkLst>
        </pc:spChg>
      </pc:sldChg>
      <pc:sldChg chg="modNotesTx">
        <pc:chgData name="Davis, James C" userId="84778d94-b1cc-4a48-87ce-749e1d7d6e72" providerId="ADAL" clId="{3DDD51B1-E421-074D-ABC8-07F0BBAD9AAA}" dt="2023-08-30T14:16:14.196" v="2439" actId="20577"/>
        <pc:sldMkLst>
          <pc:docMk/>
          <pc:sldMk cId="2404920538" sldId="1243"/>
        </pc:sldMkLst>
      </pc:sldChg>
      <pc:sldChg chg="add">
        <pc:chgData name="Davis, James C" userId="84778d94-b1cc-4a48-87ce-749e1d7d6e72" providerId="ADAL" clId="{3DDD51B1-E421-074D-ABC8-07F0BBAD9AAA}" dt="2023-08-30T14:22:12.715" v="2894"/>
        <pc:sldMkLst>
          <pc:docMk/>
          <pc:sldMk cId="2030749342" sldId="1421"/>
        </pc:sldMkLst>
      </pc:sldChg>
      <pc:sldChg chg="del addCm modCm">
        <pc:chgData name="Davis, James C" userId="84778d94-b1cc-4a48-87ce-749e1d7d6e72" providerId="ADAL" clId="{3DDD51B1-E421-074D-ABC8-07F0BBAD9AAA}" dt="2023-08-30T14:22:04.031" v="2893" actId="2696"/>
        <pc:sldMkLst>
          <pc:docMk/>
          <pc:sldMk cId="2483044462" sldId="1421"/>
        </pc:sldMkLst>
        <pc:extLst>
          <p:ext xmlns:p="http://schemas.openxmlformats.org/presentationml/2006/main" uri="{D6D511B9-2390-475A-947B-AFAB55BFBCF1}">
            <pc226:cmChg xmlns:pc226="http://schemas.microsoft.com/office/powerpoint/2022/06/main/command" chg="add mod">
              <pc226:chgData name="Davis, James C" userId="84778d94-b1cc-4a48-87ce-749e1d7d6e72" providerId="ADAL" clId="{3DDD51B1-E421-074D-ABC8-07F0BBAD9AAA}" dt="2023-08-30T01:51:39.158" v="2421"/>
              <pc2:cmMkLst xmlns:pc2="http://schemas.microsoft.com/office/powerpoint/2019/9/main/command">
                <pc:docMk/>
                <pc:sldMk cId="2483044462" sldId="1421"/>
                <pc2:cmMk id="{EE32CB83-B780-DE44-8353-512F59B32AB3}"/>
              </pc2:cmMkLst>
            </pc226:cmChg>
          </p:ext>
        </pc:extLst>
      </pc:sldChg>
      <pc:sldChg chg="modSp mod modNotesTx">
        <pc:chgData name="Davis, James C" userId="84778d94-b1cc-4a48-87ce-749e1d7d6e72" providerId="ADAL" clId="{3DDD51B1-E421-074D-ABC8-07F0BBAD9AAA}" dt="2023-08-30T01:07:43.638" v="757" actId="20577"/>
        <pc:sldMkLst>
          <pc:docMk/>
          <pc:sldMk cId="4237975931" sldId="1589"/>
        </pc:sldMkLst>
        <pc:spChg chg="mod">
          <ac:chgData name="Davis, James C" userId="84778d94-b1cc-4a48-87ce-749e1d7d6e72" providerId="ADAL" clId="{3DDD51B1-E421-074D-ABC8-07F0BBAD9AAA}" dt="2023-08-29T01:57:01.595" v="653" actId="20577"/>
          <ac:spMkLst>
            <pc:docMk/>
            <pc:sldMk cId="4237975931" sldId="1589"/>
            <ac:spMk id="5" creationId="{6007588A-740C-1D48-98BF-A2759B1261F8}"/>
          </ac:spMkLst>
        </pc:spChg>
      </pc:sldChg>
      <pc:sldChg chg="addSp delSp modSp mod delAnim modAnim addCm chgLayout modNotesTx">
        <pc:chgData name="Davis, James C" userId="84778d94-b1cc-4a48-87ce-749e1d7d6e72" providerId="ADAL" clId="{3DDD51B1-E421-074D-ABC8-07F0BBAD9AAA}" dt="2023-08-30T01:36:03.773" v="2052" actId="20577"/>
        <pc:sldMkLst>
          <pc:docMk/>
          <pc:sldMk cId="3195775713" sldId="1590"/>
        </pc:sldMkLst>
        <pc:spChg chg="del mod">
          <ac:chgData name="Davis, James C" userId="84778d94-b1cc-4a48-87ce-749e1d7d6e72" providerId="ADAL" clId="{3DDD51B1-E421-074D-ABC8-07F0BBAD9AAA}" dt="2023-08-30T01:12:42.640" v="1099" actId="478"/>
          <ac:spMkLst>
            <pc:docMk/>
            <pc:sldMk cId="3195775713" sldId="1590"/>
            <ac:spMk id="2" creationId="{AE67BEBB-9729-D710-056F-1C6DE288D3D8}"/>
          </ac:spMkLst>
        </pc:spChg>
        <pc:spChg chg="mod ord">
          <ac:chgData name="Davis, James C" userId="84778d94-b1cc-4a48-87ce-749e1d7d6e72" providerId="ADAL" clId="{3DDD51B1-E421-074D-ABC8-07F0BBAD9AAA}" dt="2023-08-30T01:11:56.841" v="880" actId="6264"/>
          <ac:spMkLst>
            <pc:docMk/>
            <pc:sldMk cId="3195775713" sldId="1590"/>
            <ac:spMk id="3" creationId="{C9A584C7-FB3C-6D44-8B7E-26AB6FD58CB9}"/>
          </ac:spMkLst>
        </pc:spChg>
        <pc:spChg chg="mod ord">
          <ac:chgData name="Davis, James C" userId="84778d94-b1cc-4a48-87ce-749e1d7d6e72" providerId="ADAL" clId="{3DDD51B1-E421-074D-ABC8-07F0BBAD9AAA}" dt="2023-08-30T01:11:56.841" v="880" actId="6264"/>
          <ac:spMkLst>
            <pc:docMk/>
            <pc:sldMk cId="3195775713" sldId="1590"/>
            <ac:spMk id="4" creationId="{957242C7-4E02-7346-9C72-0510920661AF}"/>
          </ac:spMkLst>
        </pc:spChg>
        <pc:spChg chg="mod">
          <ac:chgData name="Davis, James C" userId="84778d94-b1cc-4a48-87ce-749e1d7d6e72" providerId="ADAL" clId="{3DDD51B1-E421-074D-ABC8-07F0BBAD9AAA}" dt="2023-08-29T01:56:50.425" v="649" actId="20577"/>
          <ac:spMkLst>
            <pc:docMk/>
            <pc:sldMk cId="3195775713" sldId="1590"/>
            <ac:spMk id="5" creationId="{6007588A-740C-1D48-98BF-A2759B1261F8}"/>
          </ac:spMkLst>
        </pc:spChg>
        <pc:spChg chg="add del mod">
          <ac:chgData name="Davis, James C" userId="84778d94-b1cc-4a48-87ce-749e1d7d6e72" providerId="ADAL" clId="{3DDD51B1-E421-074D-ABC8-07F0BBAD9AAA}" dt="2023-08-30T01:11:56.841" v="880" actId="6264"/>
          <ac:spMkLst>
            <pc:docMk/>
            <pc:sldMk cId="3195775713" sldId="1590"/>
            <ac:spMk id="6" creationId="{FB6C74DF-9D70-0AEB-4434-6A0CCE6A59FF}"/>
          </ac:spMkLst>
        </pc:spChg>
        <pc:spChg chg="add mod">
          <ac:chgData name="Davis, James C" userId="84778d94-b1cc-4a48-87ce-749e1d7d6e72" providerId="ADAL" clId="{3DDD51B1-E421-074D-ABC8-07F0BBAD9AAA}" dt="2023-08-30T01:12:46.425" v="1100" actId="1076"/>
          <ac:spMkLst>
            <pc:docMk/>
            <pc:sldMk cId="3195775713" sldId="1590"/>
            <ac:spMk id="7" creationId="{E80E8CD8-3FB8-9CD6-FC3F-B3226F98A018}"/>
          </ac:spMkLst>
        </pc:spChg>
        <pc:extLst>
          <p:ext xmlns:p="http://schemas.openxmlformats.org/presentationml/2006/main" uri="{D6D511B9-2390-475A-947B-AFAB55BFBCF1}">
            <pc226:cmChg xmlns:pc226="http://schemas.microsoft.com/office/powerpoint/2022/06/main/command" chg="add">
              <pc226:chgData name="Davis, James C" userId="84778d94-b1cc-4a48-87ce-749e1d7d6e72" providerId="ADAL" clId="{3DDD51B1-E421-074D-ABC8-07F0BBAD9AAA}" dt="2023-08-29T01:56:36.872" v="644"/>
              <pc2:cmMkLst xmlns:pc2="http://schemas.microsoft.com/office/powerpoint/2019/9/main/command">
                <pc:docMk/>
                <pc:sldMk cId="3195775713" sldId="1590"/>
                <pc2:cmMk id="{C43D5851-9FB9-6F42-9F91-525610C40026}"/>
              </pc2:cmMkLst>
            </pc226:cmChg>
          </p:ext>
        </pc:extLst>
      </pc:sldChg>
      <pc:sldChg chg="modSp mod">
        <pc:chgData name="Davis, James C" userId="84778d94-b1cc-4a48-87ce-749e1d7d6e72" providerId="ADAL" clId="{3DDD51B1-E421-074D-ABC8-07F0BBAD9AAA}" dt="2023-08-29T01:57:13.665" v="658" actId="20577"/>
        <pc:sldMkLst>
          <pc:docMk/>
          <pc:sldMk cId="1815264718" sldId="1592"/>
        </pc:sldMkLst>
        <pc:spChg chg="mod">
          <ac:chgData name="Davis, James C" userId="84778d94-b1cc-4a48-87ce-749e1d7d6e72" providerId="ADAL" clId="{3DDD51B1-E421-074D-ABC8-07F0BBAD9AAA}" dt="2023-08-29T01:57:13.665" v="658" actId="20577"/>
          <ac:spMkLst>
            <pc:docMk/>
            <pc:sldMk cId="1815264718" sldId="1592"/>
            <ac:spMk id="5" creationId="{6007588A-740C-1D48-98BF-A2759B1261F8}"/>
          </ac:spMkLst>
        </pc:spChg>
      </pc:sldChg>
      <pc:sldChg chg="modNotesTx">
        <pc:chgData name="Davis, James C" userId="84778d94-b1cc-4a48-87ce-749e1d7d6e72" providerId="ADAL" clId="{3DDD51B1-E421-074D-ABC8-07F0BBAD9AAA}" dt="2023-08-29T01:46:54.721" v="620" actId="20577"/>
        <pc:sldMkLst>
          <pc:docMk/>
          <pc:sldMk cId="1660352257" sldId="1593"/>
        </pc:sldMkLst>
      </pc:sldChg>
      <pc:sldChg chg="addCm">
        <pc:chgData name="Davis, James C" userId="84778d94-b1cc-4a48-87ce-749e1d7d6e72" providerId="ADAL" clId="{3DDD51B1-E421-074D-ABC8-07F0BBAD9AAA}" dt="2023-08-29T01:49:47.210" v="621"/>
        <pc:sldMkLst>
          <pc:docMk/>
          <pc:sldMk cId="2078917652" sldId="1594"/>
        </pc:sldMkLst>
        <pc:extLst>
          <p:ext xmlns:p="http://schemas.openxmlformats.org/presentationml/2006/main" uri="{D6D511B9-2390-475A-947B-AFAB55BFBCF1}">
            <pc226:cmChg xmlns:pc226="http://schemas.microsoft.com/office/powerpoint/2022/06/main/command" chg="add">
              <pc226:chgData name="Davis, James C" userId="84778d94-b1cc-4a48-87ce-749e1d7d6e72" providerId="ADAL" clId="{3DDD51B1-E421-074D-ABC8-07F0BBAD9AAA}" dt="2023-08-29T01:49:47.210" v="621"/>
              <pc2:cmMkLst xmlns:pc2="http://schemas.microsoft.com/office/powerpoint/2019/9/main/command">
                <pc:docMk/>
                <pc:sldMk cId="2078917652" sldId="1594"/>
                <pc2:cmMk id="{A968A519-2C08-E347-AFA8-02B18E697598}"/>
              </pc2:cmMkLst>
            </pc226:cmChg>
          </p:ext>
        </pc:extLst>
      </pc:sldChg>
      <pc:sldChg chg="modAnim">
        <pc:chgData name="Davis, James C" userId="84778d94-b1cc-4a48-87ce-749e1d7d6e72" providerId="ADAL" clId="{3DDD51B1-E421-074D-ABC8-07F0BBAD9AAA}" dt="2023-08-30T14:17:18.742" v="2444"/>
        <pc:sldMkLst>
          <pc:docMk/>
          <pc:sldMk cId="4189714600" sldId="1595"/>
        </pc:sldMkLst>
      </pc:sldChg>
      <pc:sldChg chg="add del addCm modNotesTx">
        <pc:chgData name="Davis, James C" userId="84778d94-b1cc-4a48-87ce-749e1d7d6e72" providerId="ADAL" clId="{3DDD51B1-E421-074D-ABC8-07F0BBAD9AAA}" dt="2023-08-30T01:35:34.629" v="1921" actId="2696"/>
        <pc:sldMkLst>
          <pc:docMk/>
          <pc:sldMk cId="1309861994" sldId="1596"/>
        </pc:sldMkLst>
        <pc:extLst>
          <p:ext xmlns:p="http://schemas.openxmlformats.org/presentationml/2006/main" uri="{D6D511B9-2390-475A-947B-AFAB55BFBCF1}">
            <pc226:cmChg xmlns:pc226="http://schemas.microsoft.com/office/powerpoint/2022/06/main/command" chg="add">
              <pc226:chgData name="Davis, James C" userId="84778d94-b1cc-4a48-87ce-749e1d7d6e72" providerId="ADAL" clId="{3DDD51B1-E421-074D-ABC8-07F0BBAD9AAA}" dt="2023-08-29T01:50:46.900" v="642"/>
              <pc2:cmMkLst xmlns:pc2="http://schemas.microsoft.com/office/powerpoint/2019/9/main/command">
                <pc:docMk/>
                <pc:sldMk cId="1309861994" sldId="1596"/>
                <pc2:cmMk id="{6310A179-5EE6-2B47-9627-656C08ABB21A}"/>
              </pc2:cmMkLst>
            </pc226:cmChg>
          </p:ext>
        </pc:extLst>
      </pc:sldChg>
      <pc:sldChg chg="add">
        <pc:chgData name="Davis, James C" userId="84778d94-b1cc-4a48-87ce-749e1d7d6e72" providerId="ADAL" clId="{3DDD51B1-E421-074D-ABC8-07F0BBAD9AAA}" dt="2023-08-30T01:35:35.713" v="1922"/>
        <pc:sldMkLst>
          <pc:docMk/>
          <pc:sldMk cId="1336491499" sldId="1596"/>
        </pc:sldMkLst>
      </pc:sldChg>
      <pc:sldChg chg="del addCm">
        <pc:chgData name="Davis, James C" userId="84778d94-b1cc-4a48-87ce-749e1d7d6e72" providerId="ADAL" clId="{3DDD51B1-E421-074D-ABC8-07F0BBAD9AAA}" dt="2023-08-30T02:01:11.096" v="2422" actId="2696"/>
        <pc:sldMkLst>
          <pc:docMk/>
          <pc:sldMk cId="2299735843" sldId="1598"/>
        </pc:sldMkLst>
        <pc:extLst>
          <p:ext xmlns:p="http://schemas.openxmlformats.org/presentationml/2006/main" uri="{D6D511B9-2390-475A-947B-AFAB55BFBCF1}">
            <pc226:cmChg xmlns:pc226="http://schemas.microsoft.com/office/powerpoint/2022/06/main/command" chg="add">
              <pc226:chgData name="Davis, James C" userId="84778d94-b1cc-4a48-87ce-749e1d7d6e72" providerId="ADAL" clId="{3DDD51B1-E421-074D-ABC8-07F0BBAD9AAA}" dt="2023-08-29T01:51:07.525" v="643"/>
              <pc2:cmMkLst xmlns:pc2="http://schemas.microsoft.com/office/powerpoint/2019/9/main/command">
                <pc:docMk/>
                <pc:sldMk cId="2299735843" sldId="1598"/>
                <pc2:cmMk id="{8530A0D1-4B9B-3E47-8281-8AA0F3D99CE9}"/>
              </pc2:cmMkLst>
            </pc226:cmChg>
          </p:ext>
        </pc:extLst>
      </pc:sldChg>
      <pc:sldChg chg="del">
        <pc:chgData name="Davis, James C" userId="84778d94-b1cc-4a48-87ce-749e1d7d6e72" providerId="ADAL" clId="{3DDD51B1-E421-074D-ABC8-07F0BBAD9AAA}" dt="2023-08-30T02:01:11.096" v="2422" actId="2696"/>
        <pc:sldMkLst>
          <pc:docMk/>
          <pc:sldMk cId="2953319550" sldId="1600"/>
        </pc:sldMkLst>
      </pc:sldChg>
      <pc:sldChg chg="del">
        <pc:chgData name="Davis, James C" userId="84778d94-b1cc-4a48-87ce-749e1d7d6e72" providerId="ADAL" clId="{3DDD51B1-E421-074D-ABC8-07F0BBAD9AAA}" dt="2023-08-30T02:01:11.096" v="2422" actId="2696"/>
        <pc:sldMkLst>
          <pc:docMk/>
          <pc:sldMk cId="3080170718" sldId="1604"/>
        </pc:sldMkLst>
      </pc:sldChg>
      <pc:sldChg chg="del">
        <pc:chgData name="Davis, James C" userId="84778d94-b1cc-4a48-87ce-749e1d7d6e72" providerId="ADAL" clId="{3DDD51B1-E421-074D-ABC8-07F0BBAD9AAA}" dt="2023-08-30T02:01:11.096" v="2422" actId="2696"/>
        <pc:sldMkLst>
          <pc:docMk/>
          <pc:sldMk cId="2624893911" sldId="1606"/>
        </pc:sldMkLst>
      </pc:sldChg>
      <pc:sldChg chg="del">
        <pc:chgData name="Davis, James C" userId="84778d94-b1cc-4a48-87ce-749e1d7d6e72" providerId="ADAL" clId="{3DDD51B1-E421-074D-ABC8-07F0BBAD9AAA}" dt="2023-08-30T02:01:11.096" v="2422" actId="2696"/>
        <pc:sldMkLst>
          <pc:docMk/>
          <pc:sldMk cId="1104383586" sldId="1612"/>
        </pc:sldMkLst>
      </pc:sldChg>
      <pc:sldChg chg="del">
        <pc:chgData name="Davis, James C" userId="84778d94-b1cc-4a48-87ce-749e1d7d6e72" providerId="ADAL" clId="{3DDD51B1-E421-074D-ABC8-07F0BBAD9AAA}" dt="2023-08-30T02:01:11.096" v="2422" actId="2696"/>
        <pc:sldMkLst>
          <pc:docMk/>
          <pc:sldMk cId="3915350446" sldId="1619"/>
        </pc:sldMkLst>
      </pc:sldChg>
      <pc:sldChg chg="del">
        <pc:chgData name="Davis, James C" userId="84778d94-b1cc-4a48-87ce-749e1d7d6e72" providerId="ADAL" clId="{3DDD51B1-E421-074D-ABC8-07F0BBAD9AAA}" dt="2023-08-30T02:01:11.096" v="2422" actId="2696"/>
        <pc:sldMkLst>
          <pc:docMk/>
          <pc:sldMk cId="4020902261" sldId="1621"/>
        </pc:sldMkLst>
      </pc:sldChg>
      <pc:sldChg chg="del">
        <pc:chgData name="Davis, James C" userId="84778d94-b1cc-4a48-87ce-749e1d7d6e72" providerId="ADAL" clId="{3DDD51B1-E421-074D-ABC8-07F0BBAD9AAA}" dt="2023-08-30T02:01:11.096" v="2422" actId="2696"/>
        <pc:sldMkLst>
          <pc:docMk/>
          <pc:sldMk cId="3690760560" sldId="1622"/>
        </pc:sldMkLst>
      </pc:sldChg>
      <pc:sldChg chg="del">
        <pc:chgData name="Davis, James C" userId="84778d94-b1cc-4a48-87ce-749e1d7d6e72" providerId="ADAL" clId="{3DDD51B1-E421-074D-ABC8-07F0BBAD9AAA}" dt="2023-08-30T02:01:11.096" v="2422" actId="2696"/>
        <pc:sldMkLst>
          <pc:docMk/>
          <pc:sldMk cId="3735082991" sldId="1623"/>
        </pc:sldMkLst>
      </pc:sldChg>
      <pc:sldChg chg="del">
        <pc:chgData name="Davis, James C" userId="84778d94-b1cc-4a48-87ce-749e1d7d6e72" providerId="ADAL" clId="{3DDD51B1-E421-074D-ABC8-07F0BBAD9AAA}" dt="2023-08-30T02:01:11.096" v="2422" actId="2696"/>
        <pc:sldMkLst>
          <pc:docMk/>
          <pc:sldMk cId="469931489" sldId="1624"/>
        </pc:sldMkLst>
      </pc:sldChg>
      <pc:sldChg chg="del">
        <pc:chgData name="Davis, James C" userId="84778d94-b1cc-4a48-87ce-749e1d7d6e72" providerId="ADAL" clId="{3DDD51B1-E421-074D-ABC8-07F0BBAD9AAA}" dt="2023-08-30T14:23:52.384" v="2900" actId="2696"/>
        <pc:sldMkLst>
          <pc:docMk/>
          <pc:sldMk cId="1838327432" sldId="1625"/>
        </pc:sldMkLst>
      </pc:sldChg>
      <pc:sldChg chg="add">
        <pc:chgData name="Davis, James C" userId="84778d94-b1cc-4a48-87ce-749e1d7d6e72" providerId="ADAL" clId="{3DDD51B1-E421-074D-ABC8-07F0BBAD9AAA}" dt="2023-08-30T14:24:04.426" v="2915"/>
        <pc:sldMkLst>
          <pc:docMk/>
          <pc:sldMk cId="2541320917" sldId="1625"/>
        </pc:sldMkLst>
      </pc:sldChg>
      <pc:sldChg chg="addSp delSp modSp mod modAnim modNotesTx">
        <pc:chgData name="Davis, James C" userId="84778d94-b1cc-4a48-87ce-749e1d7d6e72" providerId="ADAL" clId="{3DDD51B1-E421-074D-ABC8-07F0BBAD9AAA}" dt="2023-08-30T14:19:47.847" v="2825" actId="20577"/>
        <pc:sldMkLst>
          <pc:docMk/>
          <pc:sldMk cId="2290004925" sldId="1631"/>
        </pc:sldMkLst>
        <pc:picChg chg="add del mod modCrop">
          <ac:chgData name="Davis, James C" userId="84778d94-b1cc-4a48-87ce-749e1d7d6e72" providerId="ADAL" clId="{3DDD51B1-E421-074D-ABC8-07F0BBAD9AAA}" dt="2023-08-30T01:41:24.518" v="2259" actId="21"/>
          <ac:picMkLst>
            <pc:docMk/>
            <pc:sldMk cId="2290004925" sldId="1631"/>
            <ac:picMk id="4" creationId="{04344C32-1206-C3C7-13EE-6646AA3CFF3B}"/>
          </ac:picMkLst>
        </pc:picChg>
        <pc:picChg chg="add mod">
          <ac:chgData name="Davis, James C" userId="84778d94-b1cc-4a48-87ce-749e1d7d6e72" providerId="ADAL" clId="{3DDD51B1-E421-074D-ABC8-07F0BBAD9AAA}" dt="2023-08-30T14:18:31.748" v="2461"/>
          <ac:picMkLst>
            <pc:docMk/>
            <pc:sldMk cId="2290004925" sldId="1631"/>
            <ac:picMk id="4" creationId="{88F482A0-ECE4-F798-6500-ED1AA2D362FA}"/>
          </ac:picMkLst>
        </pc:picChg>
        <pc:picChg chg="add mod">
          <ac:chgData name="Davis, James C" userId="84778d94-b1cc-4a48-87ce-749e1d7d6e72" providerId="ADAL" clId="{3DDD51B1-E421-074D-ABC8-07F0BBAD9AAA}" dt="2023-08-30T14:17:59.997" v="2454" actId="1076"/>
          <ac:picMkLst>
            <pc:docMk/>
            <pc:sldMk cId="2290004925" sldId="1631"/>
            <ac:picMk id="5" creationId="{2A2B69D2-7ACB-4653-B639-DEE3FADB7712}"/>
          </ac:picMkLst>
        </pc:picChg>
      </pc:sldChg>
      <pc:sldChg chg="del">
        <pc:chgData name="Davis, James C" userId="84778d94-b1cc-4a48-87ce-749e1d7d6e72" providerId="ADAL" clId="{3DDD51B1-E421-074D-ABC8-07F0BBAD9AAA}" dt="2023-08-30T14:25:51.378" v="2918" actId="2696"/>
        <pc:sldMkLst>
          <pc:docMk/>
          <pc:sldMk cId="3896341122" sldId="1633"/>
        </pc:sldMkLst>
      </pc:sldChg>
      <pc:sldChg chg="modNotesTx">
        <pc:chgData name="Davis, James C" userId="84778d94-b1cc-4a48-87ce-749e1d7d6e72" providerId="ADAL" clId="{3DDD51B1-E421-074D-ABC8-07F0BBAD9AAA}" dt="2023-08-30T14:32:06.829" v="3110"/>
        <pc:sldMkLst>
          <pc:docMk/>
          <pc:sldMk cId="0" sldId="1641"/>
        </pc:sldMkLst>
      </pc:sldChg>
      <pc:sldChg chg="addSp modSp mod">
        <pc:chgData name="Davis, James C" userId="84778d94-b1cc-4a48-87ce-749e1d7d6e72" providerId="ADAL" clId="{3DDD51B1-E421-074D-ABC8-07F0BBAD9AAA}" dt="2023-08-30T14:35:14.561" v="3236" actId="1076"/>
        <pc:sldMkLst>
          <pc:docMk/>
          <pc:sldMk cId="0" sldId="1644"/>
        </pc:sldMkLst>
        <pc:spChg chg="mod">
          <ac:chgData name="Davis, James C" userId="84778d94-b1cc-4a48-87ce-749e1d7d6e72" providerId="ADAL" clId="{3DDD51B1-E421-074D-ABC8-07F0BBAD9AAA}" dt="2023-08-30T14:35:14.561" v="3236" actId="1076"/>
          <ac:spMkLst>
            <pc:docMk/>
            <pc:sldMk cId="0" sldId="1644"/>
            <ac:spMk id="182" creationId="{00000000-0000-0000-0000-000000000000}"/>
          </ac:spMkLst>
        </pc:spChg>
        <pc:picChg chg="add mod">
          <ac:chgData name="Davis, James C" userId="84778d94-b1cc-4a48-87ce-749e1d7d6e72" providerId="ADAL" clId="{3DDD51B1-E421-074D-ABC8-07F0BBAD9AAA}" dt="2023-08-30T14:34:47.501" v="3168" actId="1076"/>
          <ac:picMkLst>
            <pc:docMk/>
            <pc:sldMk cId="0" sldId="1644"/>
            <ac:picMk id="2" creationId="{58C89BAF-46C6-D292-1821-7C3452D0F6DB}"/>
          </ac:picMkLst>
        </pc:picChg>
      </pc:sldChg>
      <pc:sldChg chg="del">
        <pc:chgData name="Davis, James C" userId="84778d94-b1cc-4a48-87ce-749e1d7d6e72" providerId="ADAL" clId="{3DDD51B1-E421-074D-ABC8-07F0BBAD9AAA}" dt="2023-08-30T14:29:27.893" v="2997" actId="2696"/>
        <pc:sldMkLst>
          <pc:docMk/>
          <pc:sldMk cId="370187926" sldId="1645"/>
        </pc:sldMkLst>
      </pc:sldChg>
      <pc:sldChg chg="addSp modSp new mod modClrScheme chgLayout modNotesTx">
        <pc:chgData name="Davis, James C" userId="84778d94-b1cc-4a48-87ce-749e1d7d6e72" providerId="ADAL" clId="{3DDD51B1-E421-074D-ABC8-07F0BBAD9AAA}" dt="2023-08-29T01:42:30.265" v="619" actId="20577"/>
        <pc:sldMkLst>
          <pc:docMk/>
          <pc:sldMk cId="1249078252" sldId="1646"/>
        </pc:sldMkLst>
        <pc:spChg chg="add mod">
          <ac:chgData name="Davis, James C" userId="84778d94-b1cc-4a48-87ce-749e1d7d6e72" providerId="ADAL" clId="{3DDD51B1-E421-074D-ABC8-07F0BBAD9AAA}" dt="2023-08-29T01:36:58.085" v="268" actId="20577"/>
          <ac:spMkLst>
            <pc:docMk/>
            <pc:sldMk cId="1249078252" sldId="1646"/>
            <ac:spMk id="2" creationId="{EF070ECC-92DC-B457-8D29-0B09A3CBF0E8}"/>
          </ac:spMkLst>
        </pc:spChg>
        <pc:spChg chg="add mod">
          <ac:chgData name="Davis, James C" userId="84778d94-b1cc-4a48-87ce-749e1d7d6e72" providerId="ADAL" clId="{3DDD51B1-E421-074D-ABC8-07F0BBAD9AAA}" dt="2023-08-29T01:40:54.987" v="462" actId="1076"/>
          <ac:spMkLst>
            <pc:docMk/>
            <pc:sldMk cId="1249078252" sldId="1646"/>
            <ac:spMk id="3" creationId="{A5B8CF18-754A-FAC1-4645-8B22BC1E224D}"/>
          </ac:spMkLst>
        </pc:spChg>
        <pc:spChg chg="add mod">
          <ac:chgData name="Davis, James C" userId="84778d94-b1cc-4a48-87ce-749e1d7d6e72" providerId="ADAL" clId="{3DDD51B1-E421-074D-ABC8-07F0BBAD9AAA}" dt="2023-08-29T01:40:56.919" v="463" actId="1076"/>
          <ac:spMkLst>
            <pc:docMk/>
            <pc:sldMk cId="1249078252" sldId="1646"/>
            <ac:spMk id="4" creationId="{1200C57D-2DA6-5492-4633-50433F00CC0E}"/>
          </ac:spMkLst>
        </pc:spChg>
        <pc:spChg chg="add mod">
          <ac:chgData name="Davis, James C" userId="84778d94-b1cc-4a48-87ce-749e1d7d6e72" providerId="ADAL" clId="{3DDD51B1-E421-074D-ABC8-07F0BBAD9AAA}" dt="2023-08-29T01:40:58.802" v="464" actId="1076"/>
          <ac:spMkLst>
            <pc:docMk/>
            <pc:sldMk cId="1249078252" sldId="1646"/>
            <ac:spMk id="5" creationId="{417627D5-E8F7-D45F-5B64-77839D6EDE6B}"/>
          </ac:spMkLst>
        </pc:spChg>
        <pc:spChg chg="add mod">
          <ac:chgData name="Davis, James C" userId="84778d94-b1cc-4a48-87ce-749e1d7d6e72" providerId="ADAL" clId="{3DDD51B1-E421-074D-ABC8-07F0BBAD9AAA}" dt="2023-08-29T01:40:50.888" v="461" actId="1076"/>
          <ac:spMkLst>
            <pc:docMk/>
            <pc:sldMk cId="1249078252" sldId="1646"/>
            <ac:spMk id="6" creationId="{7D25D4EF-E81D-B491-D249-F4BC8379671C}"/>
          </ac:spMkLst>
        </pc:spChg>
        <pc:spChg chg="add mod">
          <ac:chgData name="Davis, James C" userId="84778d94-b1cc-4a48-87ce-749e1d7d6e72" providerId="ADAL" clId="{3DDD51B1-E421-074D-ABC8-07F0BBAD9AAA}" dt="2023-08-29T01:41:11.999" v="509" actId="20577"/>
          <ac:spMkLst>
            <pc:docMk/>
            <pc:sldMk cId="1249078252" sldId="1646"/>
            <ac:spMk id="7" creationId="{269C0A56-5354-80C3-106A-7067E88027F4}"/>
          </ac:spMkLst>
        </pc:spChg>
        <pc:spChg chg="add mod">
          <ac:chgData name="Davis, James C" userId="84778d94-b1cc-4a48-87ce-749e1d7d6e72" providerId="ADAL" clId="{3DDD51B1-E421-074D-ABC8-07F0BBAD9AAA}" dt="2023-08-29T01:42:06.293" v="610" actId="20577"/>
          <ac:spMkLst>
            <pc:docMk/>
            <pc:sldMk cId="1249078252" sldId="1646"/>
            <ac:spMk id="8" creationId="{E8C674A3-3AD0-B4FA-3A06-DFF42B16600E}"/>
          </ac:spMkLst>
        </pc:spChg>
      </pc:sldChg>
      <pc:sldChg chg="add del">
        <pc:chgData name="Davis, James C" userId="84778d94-b1cc-4a48-87ce-749e1d7d6e72" providerId="ADAL" clId="{3DDD51B1-E421-074D-ABC8-07F0BBAD9AAA}" dt="2023-08-30T01:35:34.629" v="1921" actId="2696"/>
        <pc:sldMkLst>
          <pc:docMk/>
          <pc:sldMk cId="442131806" sldId="1647"/>
        </pc:sldMkLst>
      </pc:sldChg>
      <pc:sldChg chg="addSp modSp add mod modAnim modNotesTx">
        <pc:chgData name="Davis, James C" userId="84778d94-b1cc-4a48-87ce-749e1d7d6e72" providerId="ADAL" clId="{3DDD51B1-E421-074D-ABC8-07F0BBAD9AAA}" dt="2023-08-30T14:21:37.681" v="2892"/>
        <pc:sldMkLst>
          <pc:docMk/>
          <pc:sldMk cId="3412390218" sldId="1647"/>
        </pc:sldMkLst>
        <pc:spChg chg="mod">
          <ac:chgData name="Davis, James C" userId="84778d94-b1cc-4a48-87ce-749e1d7d6e72" providerId="ADAL" clId="{3DDD51B1-E421-074D-ABC8-07F0BBAD9AAA}" dt="2023-08-30T01:42:28.362" v="2330" actId="20577"/>
          <ac:spMkLst>
            <pc:docMk/>
            <pc:sldMk cId="3412390218" sldId="1647"/>
            <ac:spMk id="2" creationId="{D688A29B-678D-48C0-198D-7BA4F96B5F61}"/>
          </ac:spMkLst>
        </pc:spChg>
        <pc:spChg chg="add mod">
          <ac:chgData name="Davis, James C" userId="84778d94-b1cc-4a48-87ce-749e1d7d6e72" providerId="ADAL" clId="{3DDD51B1-E421-074D-ABC8-07F0BBAD9AAA}" dt="2023-08-30T01:37:07.751" v="2127" actId="1076"/>
          <ac:spMkLst>
            <pc:docMk/>
            <pc:sldMk cId="3412390218" sldId="1647"/>
            <ac:spMk id="3" creationId="{0F7A14BD-E0B2-2690-345C-7FA82A4DE7AF}"/>
          </ac:spMkLst>
        </pc:spChg>
        <pc:spChg chg="mod">
          <ac:chgData name="Davis, James C" userId="84778d94-b1cc-4a48-87ce-749e1d7d6e72" providerId="ADAL" clId="{3DDD51B1-E421-074D-ABC8-07F0BBAD9AAA}" dt="2023-08-30T01:42:08.412" v="2295" actId="20577"/>
          <ac:spMkLst>
            <pc:docMk/>
            <pc:sldMk cId="3412390218" sldId="1647"/>
            <ac:spMk id="15" creationId="{6CD58E3A-8165-61A1-2653-2734DD3CEB79}"/>
          </ac:spMkLst>
        </pc:spChg>
        <pc:spChg chg="add mod">
          <ac:chgData name="Davis, James C" userId="84778d94-b1cc-4a48-87ce-749e1d7d6e72" providerId="ADAL" clId="{3DDD51B1-E421-074D-ABC8-07F0BBAD9AAA}" dt="2023-08-30T01:40:21.921" v="2250" actId="113"/>
          <ac:spMkLst>
            <pc:docMk/>
            <pc:sldMk cId="3412390218" sldId="1647"/>
            <ac:spMk id="19" creationId="{66BC7BE4-623F-9DD1-1733-BC01EDE60F48}"/>
          </ac:spMkLst>
        </pc:spChg>
        <pc:spChg chg="add mod">
          <ac:chgData name="Davis, James C" userId="84778d94-b1cc-4a48-87ce-749e1d7d6e72" providerId="ADAL" clId="{3DDD51B1-E421-074D-ABC8-07F0BBAD9AAA}" dt="2023-08-30T01:36:52.686" v="2103" actId="1076"/>
          <ac:spMkLst>
            <pc:docMk/>
            <pc:sldMk cId="3412390218" sldId="1647"/>
            <ac:spMk id="20" creationId="{1586BCBF-141D-4BFE-55A8-B3195B1DA4D5}"/>
          </ac:spMkLst>
        </pc:spChg>
        <pc:spChg chg="add mod">
          <ac:chgData name="Davis, James C" userId="84778d94-b1cc-4a48-87ce-749e1d7d6e72" providerId="ADAL" clId="{3DDD51B1-E421-074D-ABC8-07F0BBAD9AAA}" dt="2023-08-30T01:40:20.820" v="2249" actId="113"/>
          <ac:spMkLst>
            <pc:docMk/>
            <pc:sldMk cId="3412390218" sldId="1647"/>
            <ac:spMk id="21" creationId="{108DA5CA-2D0F-7C02-BB7F-DD3CDEE6ACEB}"/>
          </ac:spMkLst>
        </pc:spChg>
        <pc:spChg chg="add mod">
          <ac:chgData name="Davis, James C" userId="84778d94-b1cc-4a48-87ce-749e1d7d6e72" providerId="ADAL" clId="{3DDD51B1-E421-074D-ABC8-07F0BBAD9AAA}" dt="2023-08-30T01:40:19.595" v="2248" actId="113"/>
          <ac:spMkLst>
            <pc:docMk/>
            <pc:sldMk cId="3412390218" sldId="1647"/>
            <ac:spMk id="22" creationId="{7D405C57-7359-9CA3-DA5D-4CE97167A854}"/>
          </ac:spMkLst>
        </pc:spChg>
        <pc:spChg chg="add mod">
          <ac:chgData name="Davis, James C" userId="84778d94-b1cc-4a48-87ce-749e1d7d6e72" providerId="ADAL" clId="{3DDD51B1-E421-074D-ABC8-07F0BBAD9AAA}" dt="2023-08-30T01:40:16.682" v="2246" actId="1076"/>
          <ac:spMkLst>
            <pc:docMk/>
            <pc:sldMk cId="3412390218" sldId="1647"/>
            <ac:spMk id="23" creationId="{9BEC8A7E-0D49-D003-4F24-5C9609DA962D}"/>
          </ac:spMkLst>
        </pc:spChg>
        <pc:spChg chg="add mod">
          <ac:chgData name="Davis, James C" userId="84778d94-b1cc-4a48-87ce-749e1d7d6e72" providerId="ADAL" clId="{3DDD51B1-E421-074D-ABC8-07F0BBAD9AAA}" dt="2023-08-30T14:21:01.182" v="2887" actId="1076"/>
          <ac:spMkLst>
            <pc:docMk/>
            <pc:sldMk cId="3412390218" sldId="1647"/>
            <ac:spMk id="25" creationId="{84CE60D7-F547-ECF2-BF04-A00B07B22973}"/>
          </ac:spMkLst>
        </pc:spChg>
        <pc:spChg chg="add mod">
          <ac:chgData name="Davis, James C" userId="84778d94-b1cc-4a48-87ce-749e1d7d6e72" providerId="ADAL" clId="{3DDD51B1-E421-074D-ABC8-07F0BBAD9AAA}" dt="2023-08-30T14:21:17.481" v="2890" actId="1076"/>
          <ac:spMkLst>
            <pc:docMk/>
            <pc:sldMk cId="3412390218" sldId="1647"/>
            <ac:spMk id="26" creationId="{84E84707-C4F0-2719-E820-3B1F7C081BBF}"/>
          </ac:spMkLst>
        </pc:spChg>
        <pc:picChg chg="mod">
          <ac:chgData name="Davis, James C" userId="84778d94-b1cc-4a48-87ce-749e1d7d6e72" providerId="ADAL" clId="{3DDD51B1-E421-074D-ABC8-07F0BBAD9AAA}" dt="2023-08-30T01:39:12.730" v="2177" actId="1076"/>
          <ac:picMkLst>
            <pc:docMk/>
            <pc:sldMk cId="3412390218" sldId="1647"/>
            <ac:picMk id="8" creationId="{743BA448-4951-9576-8059-E03CF5A8DB2D}"/>
          </ac:picMkLst>
        </pc:picChg>
        <pc:picChg chg="add mod">
          <ac:chgData name="Davis, James C" userId="84778d94-b1cc-4a48-87ce-749e1d7d6e72" providerId="ADAL" clId="{3DDD51B1-E421-074D-ABC8-07F0BBAD9AAA}" dt="2023-08-30T01:42:41.012" v="2333" actId="14100"/>
          <ac:picMkLst>
            <pc:docMk/>
            <pc:sldMk cId="3412390218" sldId="1647"/>
            <ac:picMk id="24" creationId="{66A8FCD1-E6FD-29ED-D2D2-53708835DD82}"/>
          </ac:picMkLst>
        </pc:picChg>
      </pc:sldChg>
      <pc:sldChg chg="addSp delSp modSp new del mod modAnim modNotesTx">
        <pc:chgData name="Davis, James C" userId="84778d94-b1cc-4a48-87ce-749e1d7d6e72" providerId="ADAL" clId="{3DDD51B1-E421-074D-ABC8-07F0BBAD9AAA}" dt="2023-08-30T01:35:19.438" v="1917" actId="2696"/>
        <pc:sldMkLst>
          <pc:docMk/>
          <pc:sldMk cId="4162323068" sldId="1647"/>
        </pc:sldMkLst>
        <pc:spChg chg="mod">
          <ac:chgData name="Davis, James C" userId="84778d94-b1cc-4a48-87ce-749e1d7d6e72" providerId="ADAL" clId="{3DDD51B1-E421-074D-ABC8-07F0BBAD9AAA}" dt="2023-08-30T01:19:34.242" v="1430" actId="1076"/>
          <ac:spMkLst>
            <pc:docMk/>
            <pc:sldMk cId="4162323068" sldId="1647"/>
            <ac:spMk id="2" creationId="{D688A29B-678D-48C0-198D-7BA4F96B5F61}"/>
          </ac:spMkLst>
        </pc:spChg>
        <pc:spChg chg="add del mod">
          <ac:chgData name="Davis, James C" userId="84778d94-b1cc-4a48-87ce-749e1d7d6e72" providerId="ADAL" clId="{3DDD51B1-E421-074D-ABC8-07F0BBAD9AAA}" dt="2023-08-30T01:15:37.620" v="1151" actId="478"/>
          <ac:spMkLst>
            <pc:docMk/>
            <pc:sldMk cId="4162323068" sldId="1647"/>
            <ac:spMk id="3" creationId="{B15F078C-7F1A-54EC-3CB8-4BD32A443E11}"/>
          </ac:spMkLst>
        </pc:spChg>
        <pc:spChg chg="add mod">
          <ac:chgData name="Davis, James C" userId="84778d94-b1cc-4a48-87ce-749e1d7d6e72" providerId="ADAL" clId="{3DDD51B1-E421-074D-ABC8-07F0BBAD9AAA}" dt="2023-08-30T01:20:09.915" v="1453" actId="1076"/>
          <ac:spMkLst>
            <pc:docMk/>
            <pc:sldMk cId="4162323068" sldId="1647"/>
            <ac:spMk id="4" creationId="{29F61490-AD47-939A-B703-A253A1129081}"/>
          </ac:spMkLst>
        </pc:spChg>
        <pc:spChg chg="add mod">
          <ac:chgData name="Davis, James C" userId="84778d94-b1cc-4a48-87ce-749e1d7d6e72" providerId="ADAL" clId="{3DDD51B1-E421-074D-ABC8-07F0BBAD9AAA}" dt="2023-08-30T01:30:48.074" v="1868" actId="1076"/>
          <ac:spMkLst>
            <pc:docMk/>
            <pc:sldMk cId="4162323068" sldId="1647"/>
            <ac:spMk id="5" creationId="{B7DB076B-5CF6-DF0D-3690-626801F4825C}"/>
          </ac:spMkLst>
        </pc:spChg>
        <pc:spChg chg="add mod">
          <ac:chgData name="Davis, James C" userId="84778d94-b1cc-4a48-87ce-749e1d7d6e72" providerId="ADAL" clId="{3DDD51B1-E421-074D-ABC8-07F0BBAD9AAA}" dt="2023-08-30T01:31:00.236" v="1870" actId="1076"/>
          <ac:spMkLst>
            <pc:docMk/>
            <pc:sldMk cId="4162323068" sldId="1647"/>
            <ac:spMk id="6" creationId="{4E1DE26E-9CC3-E27E-25A7-456938618D5C}"/>
          </ac:spMkLst>
        </pc:spChg>
        <pc:spChg chg="add mod">
          <ac:chgData name="Davis, James C" userId="84778d94-b1cc-4a48-87ce-749e1d7d6e72" providerId="ADAL" clId="{3DDD51B1-E421-074D-ABC8-07F0BBAD9AAA}" dt="2023-08-30T01:31:05.501" v="1871" actId="1076"/>
          <ac:spMkLst>
            <pc:docMk/>
            <pc:sldMk cId="4162323068" sldId="1647"/>
            <ac:spMk id="7" creationId="{36F4C202-C9A3-3639-6BFB-A65A45198FD0}"/>
          </ac:spMkLst>
        </pc:spChg>
        <pc:spChg chg="add mod">
          <ac:chgData name="Davis, James C" userId="84778d94-b1cc-4a48-87ce-749e1d7d6e72" providerId="ADAL" clId="{3DDD51B1-E421-074D-ABC8-07F0BBAD9AAA}" dt="2023-08-30T01:19:37.775" v="1431" actId="1076"/>
          <ac:spMkLst>
            <pc:docMk/>
            <pc:sldMk cId="4162323068" sldId="1647"/>
            <ac:spMk id="9" creationId="{50342EB0-5CE2-99E3-ABC9-B64E5D9959BA}"/>
          </ac:spMkLst>
        </pc:spChg>
        <pc:spChg chg="add mod">
          <ac:chgData name="Davis, James C" userId="84778d94-b1cc-4a48-87ce-749e1d7d6e72" providerId="ADAL" clId="{3DDD51B1-E421-074D-ABC8-07F0BBAD9AAA}" dt="2023-08-30T01:19:37.775" v="1431" actId="1076"/>
          <ac:spMkLst>
            <pc:docMk/>
            <pc:sldMk cId="4162323068" sldId="1647"/>
            <ac:spMk id="10" creationId="{C328B027-7D46-FD31-21B4-7CDA3F175F36}"/>
          </ac:spMkLst>
        </pc:spChg>
        <pc:spChg chg="add mod">
          <ac:chgData name="Davis, James C" userId="84778d94-b1cc-4a48-87ce-749e1d7d6e72" providerId="ADAL" clId="{3DDD51B1-E421-074D-ABC8-07F0BBAD9AAA}" dt="2023-08-30T01:31:14.232" v="1873" actId="1076"/>
          <ac:spMkLst>
            <pc:docMk/>
            <pc:sldMk cId="4162323068" sldId="1647"/>
            <ac:spMk id="11" creationId="{BDF68F3C-45C8-3E3A-7EE6-5D228E36A99A}"/>
          </ac:spMkLst>
        </pc:spChg>
        <pc:spChg chg="add mod">
          <ac:chgData name="Davis, James C" userId="84778d94-b1cc-4a48-87ce-749e1d7d6e72" providerId="ADAL" clId="{3DDD51B1-E421-074D-ABC8-07F0BBAD9AAA}" dt="2023-08-30T01:31:24.862" v="1874" actId="14100"/>
          <ac:spMkLst>
            <pc:docMk/>
            <pc:sldMk cId="4162323068" sldId="1647"/>
            <ac:spMk id="12" creationId="{3ACE9681-19BF-87E4-D235-C86EA4BDF39C}"/>
          </ac:spMkLst>
        </pc:spChg>
        <pc:spChg chg="add mod">
          <ac:chgData name="Davis, James C" userId="84778d94-b1cc-4a48-87ce-749e1d7d6e72" providerId="ADAL" clId="{3DDD51B1-E421-074D-ABC8-07F0BBAD9AAA}" dt="2023-08-30T01:21:53.840" v="1536" actId="403"/>
          <ac:spMkLst>
            <pc:docMk/>
            <pc:sldMk cId="4162323068" sldId="1647"/>
            <ac:spMk id="13" creationId="{45E78107-21A0-04ED-DB32-FEC0E418D308}"/>
          </ac:spMkLst>
        </pc:spChg>
        <pc:spChg chg="add mod">
          <ac:chgData name="Davis, James C" userId="84778d94-b1cc-4a48-87ce-749e1d7d6e72" providerId="ADAL" clId="{3DDD51B1-E421-074D-ABC8-07F0BBAD9AAA}" dt="2023-08-30T01:28:03.826" v="1687" actId="1076"/>
          <ac:spMkLst>
            <pc:docMk/>
            <pc:sldMk cId="4162323068" sldId="1647"/>
            <ac:spMk id="14" creationId="{75088988-3A01-B5AD-21D1-F51FFBB05879}"/>
          </ac:spMkLst>
        </pc:spChg>
        <pc:spChg chg="add mod">
          <ac:chgData name="Davis, James C" userId="84778d94-b1cc-4a48-87ce-749e1d7d6e72" providerId="ADAL" clId="{3DDD51B1-E421-074D-ABC8-07F0BBAD9AAA}" dt="2023-08-30T01:30:54.038" v="1869" actId="1076"/>
          <ac:spMkLst>
            <pc:docMk/>
            <pc:sldMk cId="4162323068" sldId="1647"/>
            <ac:spMk id="15" creationId="{6CD58E3A-8165-61A1-2653-2734DD3CEB79}"/>
          </ac:spMkLst>
        </pc:spChg>
        <pc:spChg chg="add mod">
          <ac:chgData name="Davis, James C" userId="84778d94-b1cc-4a48-87ce-749e1d7d6e72" providerId="ADAL" clId="{3DDD51B1-E421-074D-ABC8-07F0BBAD9AAA}" dt="2023-08-30T01:34:53.555" v="1913" actId="20577"/>
          <ac:spMkLst>
            <pc:docMk/>
            <pc:sldMk cId="4162323068" sldId="1647"/>
            <ac:spMk id="16" creationId="{4416BC97-49D3-3906-EA9D-7DB60F628C92}"/>
          </ac:spMkLst>
        </pc:spChg>
        <pc:spChg chg="add mod">
          <ac:chgData name="Davis, James C" userId="84778d94-b1cc-4a48-87ce-749e1d7d6e72" providerId="ADAL" clId="{3DDD51B1-E421-074D-ABC8-07F0BBAD9AAA}" dt="2023-08-30T01:31:05.501" v="1871" actId="1076"/>
          <ac:spMkLst>
            <pc:docMk/>
            <pc:sldMk cId="4162323068" sldId="1647"/>
            <ac:spMk id="17" creationId="{905CD905-B950-E7EA-FCE5-B438EECA5629}"/>
          </ac:spMkLst>
        </pc:spChg>
        <pc:spChg chg="add mod">
          <ac:chgData name="Davis, James C" userId="84778d94-b1cc-4a48-87ce-749e1d7d6e72" providerId="ADAL" clId="{3DDD51B1-E421-074D-ABC8-07F0BBAD9AAA}" dt="2023-08-30T01:31:14.232" v="1873" actId="1076"/>
          <ac:spMkLst>
            <pc:docMk/>
            <pc:sldMk cId="4162323068" sldId="1647"/>
            <ac:spMk id="18" creationId="{FF534DCC-BAFF-5E0A-140D-C4BCB118DA69}"/>
          </ac:spMkLst>
        </pc:spChg>
        <pc:picChg chg="add mod">
          <ac:chgData name="Davis, James C" userId="84778d94-b1cc-4a48-87ce-749e1d7d6e72" providerId="ADAL" clId="{3DDD51B1-E421-074D-ABC8-07F0BBAD9AAA}" dt="2023-08-30T01:19:37.775" v="1431" actId="1076"/>
          <ac:picMkLst>
            <pc:docMk/>
            <pc:sldMk cId="4162323068" sldId="1647"/>
            <ac:picMk id="8" creationId="{743BA448-4951-9576-8059-E03CF5A8DB2D}"/>
          </ac:picMkLst>
        </pc:picChg>
        <pc:picChg chg="add mod">
          <ac:chgData name="Davis, James C" userId="84778d94-b1cc-4a48-87ce-749e1d7d6e72" providerId="ADAL" clId="{3DDD51B1-E421-074D-ABC8-07F0BBAD9AAA}" dt="2023-08-30T01:34:48.173" v="1897" actId="1076"/>
          <ac:picMkLst>
            <pc:docMk/>
            <pc:sldMk cId="4162323068" sldId="1647"/>
            <ac:picMk id="2050" creationId="{5978E1E5-9353-7420-5796-CF312EA367A0}"/>
          </ac:picMkLst>
        </pc:picChg>
      </pc:sldChg>
      <pc:sldChg chg="addSp delSp modSp add mod modAnim">
        <pc:chgData name="Davis, James C" userId="84778d94-b1cc-4a48-87ce-749e1d7d6e72" providerId="ADAL" clId="{3DDD51B1-E421-074D-ABC8-07F0BBAD9AAA}" dt="2023-08-30T14:55:07.134" v="4499" actId="478"/>
        <pc:sldMkLst>
          <pc:docMk/>
          <pc:sldMk cId="2159435179" sldId="1648"/>
        </pc:sldMkLst>
        <pc:spChg chg="del">
          <ac:chgData name="Davis, James C" userId="84778d94-b1cc-4a48-87ce-749e1d7d6e72" providerId="ADAL" clId="{3DDD51B1-E421-074D-ABC8-07F0BBAD9AAA}" dt="2023-08-30T14:20:15.921" v="2830" actId="478"/>
          <ac:spMkLst>
            <pc:docMk/>
            <pc:sldMk cId="2159435179" sldId="1648"/>
            <ac:spMk id="9" creationId="{50342EB0-5CE2-99E3-ABC9-B64E5D9959BA}"/>
          </ac:spMkLst>
        </pc:spChg>
        <pc:spChg chg="del">
          <ac:chgData name="Davis, James C" userId="84778d94-b1cc-4a48-87ce-749e1d7d6e72" providerId="ADAL" clId="{3DDD51B1-E421-074D-ABC8-07F0BBAD9AAA}" dt="2023-08-30T14:55:07.134" v="4499" actId="478"/>
          <ac:spMkLst>
            <pc:docMk/>
            <pc:sldMk cId="2159435179" sldId="1648"/>
            <ac:spMk id="10" creationId="{C328B027-7D46-FD31-21B4-7CDA3F175F36}"/>
          </ac:spMkLst>
        </pc:spChg>
        <pc:spChg chg="del">
          <ac:chgData name="Davis, James C" userId="84778d94-b1cc-4a48-87ce-749e1d7d6e72" providerId="ADAL" clId="{3DDD51B1-E421-074D-ABC8-07F0BBAD9AAA}" dt="2023-08-30T14:20:17.607" v="2831" actId="478"/>
          <ac:spMkLst>
            <pc:docMk/>
            <pc:sldMk cId="2159435179" sldId="1648"/>
            <ac:spMk id="12" creationId="{3ACE9681-19BF-87E4-D235-C86EA4BDF39C}"/>
          </ac:spMkLst>
        </pc:spChg>
        <pc:spChg chg="del">
          <ac:chgData name="Davis, James C" userId="84778d94-b1cc-4a48-87ce-749e1d7d6e72" providerId="ADAL" clId="{3DDD51B1-E421-074D-ABC8-07F0BBAD9AAA}" dt="2023-08-30T14:20:18.927" v="2832" actId="478"/>
          <ac:spMkLst>
            <pc:docMk/>
            <pc:sldMk cId="2159435179" sldId="1648"/>
            <ac:spMk id="13" creationId="{45E78107-21A0-04ED-DB32-FEC0E418D308}"/>
          </ac:spMkLst>
        </pc:spChg>
        <pc:spChg chg="del">
          <ac:chgData name="Davis, James C" userId="84778d94-b1cc-4a48-87ce-749e1d7d6e72" providerId="ADAL" clId="{3DDD51B1-E421-074D-ABC8-07F0BBAD9AAA}" dt="2023-08-30T14:20:20.844" v="2833" actId="478"/>
          <ac:spMkLst>
            <pc:docMk/>
            <pc:sldMk cId="2159435179" sldId="1648"/>
            <ac:spMk id="14" creationId="{75088988-3A01-B5AD-21D1-F51FFBB05879}"/>
          </ac:spMkLst>
        </pc:spChg>
        <pc:spChg chg="del">
          <ac:chgData name="Davis, James C" userId="84778d94-b1cc-4a48-87ce-749e1d7d6e72" providerId="ADAL" clId="{3DDD51B1-E421-074D-ABC8-07F0BBAD9AAA}" dt="2023-08-30T14:20:21.861" v="2834" actId="478"/>
          <ac:spMkLst>
            <pc:docMk/>
            <pc:sldMk cId="2159435179" sldId="1648"/>
            <ac:spMk id="15" creationId="{6CD58E3A-8165-61A1-2653-2734DD3CEB79}"/>
          </ac:spMkLst>
        </pc:spChg>
        <pc:spChg chg="del mod">
          <ac:chgData name="Davis, James C" userId="84778d94-b1cc-4a48-87ce-749e1d7d6e72" providerId="ADAL" clId="{3DDD51B1-E421-074D-ABC8-07F0BBAD9AAA}" dt="2023-08-30T14:20:24.935" v="2837" actId="478"/>
          <ac:spMkLst>
            <pc:docMk/>
            <pc:sldMk cId="2159435179" sldId="1648"/>
            <ac:spMk id="16" creationId="{4416BC97-49D3-3906-EA9D-7DB60F628C92}"/>
          </ac:spMkLst>
        </pc:spChg>
        <pc:spChg chg="del">
          <ac:chgData name="Davis, James C" userId="84778d94-b1cc-4a48-87ce-749e1d7d6e72" providerId="ADAL" clId="{3DDD51B1-E421-074D-ABC8-07F0BBAD9AAA}" dt="2023-08-30T14:20:26.169" v="2838" actId="478"/>
          <ac:spMkLst>
            <pc:docMk/>
            <pc:sldMk cId="2159435179" sldId="1648"/>
            <ac:spMk id="17" creationId="{905CD905-B950-E7EA-FCE5-B438EECA5629}"/>
          </ac:spMkLst>
        </pc:spChg>
        <pc:spChg chg="del">
          <ac:chgData name="Davis, James C" userId="84778d94-b1cc-4a48-87ce-749e1d7d6e72" providerId="ADAL" clId="{3DDD51B1-E421-074D-ABC8-07F0BBAD9AAA}" dt="2023-08-30T14:20:27.072" v="2839" actId="478"/>
          <ac:spMkLst>
            <pc:docMk/>
            <pc:sldMk cId="2159435179" sldId="1648"/>
            <ac:spMk id="18" creationId="{FF534DCC-BAFF-5E0A-140D-C4BCB118DA69}"/>
          </ac:spMkLst>
        </pc:spChg>
        <pc:spChg chg="mod">
          <ac:chgData name="Davis, James C" userId="84778d94-b1cc-4a48-87ce-749e1d7d6e72" providerId="ADAL" clId="{3DDD51B1-E421-074D-ABC8-07F0BBAD9AAA}" dt="2023-08-30T14:22:51.158" v="2897" actId="208"/>
          <ac:spMkLst>
            <pc:docMk/>
            <pc:sldMk cId="2159435179" sldId="1648"/>
            <ac:spMk id="19" creationId="{66BC7BE4-623F-9DD1-1733-BC01EDE60F48}"/>
          </ac:spMkLst>
        </pc:spChg>
        <pc:spChg chg="add mod">
          <ac:chgData name="Davis, James C" userId="84778d94-b1cc-4a48-87ce-749e1d7d6e72" providerId="ADAL" clId="{3DDD51B1-E421-074D-ABC8-07F0BBAD9AAA}" dt="2023-08-30T14:20:52.571" v="2885" actId="1076"/>
          <ac:spMkLst>
            <pc:docMk/>
            <pc:sldMk cId="2159435179" sldId="1648"/>
            <ac:spMk id="25" creationId="{AF64B68C-E03E-AED6-0341-97FD83FBB5CC}"/>
          </ac:spMkLst>
        </pc:spChg>
        <pc:spChg chg="add mod">
          <ac:chgData name="Davis, James C" userId="84778d94-b1cc-4a48-87ce-749e1d7d6e72" providerId="ADAL" clId="{3DDD51B1-E421-074D-ABC8-07F0BBAD9AAA}" dt="2023-08-30T14:20:41.541" v="2846" actId="1076"/>
          <ac:spMkLst>
            <pc:docMk/>
            <pc:sldMk cId="2159435179" sldId="1648"/>
            <ac:spMk id="26" creationId="{5ECE2BB6-C7AD-CAF1-B806-EE46BEC237C7}"/>
          </ac:spMkLst>
        </pc:spChg>
        <pc:picChg chg="del">
          <ac:chgData name="Davis, James C" userId="84778d94-b1cc-4a48-87ce-749e1d7d6e72" providerId="ADAL" clId="{3DDD51B1-E421-074D-ABC8-07F0BBAD9AAA}" dt="2023-08-30T14:20:13.889" v="2828" actId="478"/>
          <ac:picMkLst>
            <pc:docMk/>
            <pc:sldMk cId="2159435179" sldId="1648"/>
            <ac:picMk id="8" creationId="{743BA448-4951-9576-8059-E03CF5A8DB2D}"/>
          </ac:picMkLst>
        </pc:picChg>
        <pc:picChg chg="del">
          <ac:chgData name="Davis, James C" userId="84778d94-b1cc-4a48-87ce-749e1d7d6e72" providerId="ADAL" clId="{3DDD51B1-E421-074D-ABC8-07F0BBAD9AAA}" dt="2023-08-30T14:20:15.039" v="2829" actId="478"/>
          <ac:picMkLst>
            <pc:docMk/>
            <pc:sldMk cId="2159435179" sldId="1648"/>
            <ac:picMk id="24" creationId="{66A8FCD1-E6FD-29ED-D2D2-53708835DD82}"/>
          </ac:picMkLst>
        </pc:picChg>
        <pc:picChg chg="del">
          <ac:chgData name="Davis, James C" userId="84778d94-b1cc-4a48-87ce-749e1d7d6e72" providerId="ADAL" clId="{3DDD51B1-E421-074D-ABC8-07F0BBAD9AAA}" dt="2023-08-30T14:20:23.181" v="2835" actId="478"/>
          <ac:picMkLst>
            <pc:docMk/>
            <pc:sldMk cId="2159435179" sldId="1648"/>
            <ac:picMk id="2050" creationId="{5978E1E5-9353-7420-5796-CF312EA367A0}"/>
          </ac:picMkLst>
        </pc:picChg>
      </pc:sldChg>
      <pc:sldChg chg="add del">
        <pc:chgData name="Davis, James C" userId="84778d94-b1cc-4a48-87ce-749e1d7d6e72" providerId="ADAL" clId="{3DDD51B1-E421-074D-ABC8-07F0BBAD9AAA}" dt="2023-08-30T14:23:29.853" v="2899" actId="2696"/>
        <pc:sldMkLst>
          <pc:docMk/>
          <pc:sldMk cId="535556185" sldId="1649"/>
        </pc:sldMkLst>
      </pc:sldChg>
      <pc:sldChg chg="add">
        <pc:chgData name="Davis, James C" userId="84778d94-b1cc-4a48-87ce-749e1d7d6e72" providerId="ADAL" clId="{3DDD51B1-E421-074D-ABC8-07F0BBAD9AAA}" dt="2023-08-30T14:25:10.973" v="2917"/>
        <pc:sldMkLst>
          <pc:docMk/>
          <pc:sldMk cId="1640973161" sldId="1649"/>
        </pc:sldMkLst>
      </pc:sldChg>
      <pc:sldChg chg="addSp modSp new del mod modClrScheme chgLayout">
        <pc:chgData name="Davis, James C" userId="84778d94-b1cc-4a48-87ce-749e1d7d6e72" providerId="ADAL" clId="{3DDD51B1-E421-074D-ABC8-07F0BBAD9AAA}" dt="2023-08-30T14:24:06.385" v="2916" actId="2696"/>
        <pc:sldMkLst>
          <pc:docMk/>
          <pc:sldMk cId="3896634365" sldId="1649"/>
        </pc:sldMkLst>
        <pc:spChg chg="add mod">
          <ac:chgData name="Davis, James C" userId="84778d94-b1cc-4a48-87ce-749e1d7d6e72" providerId="ADAL" clId="{3DDD51B1-E421-074D-ABC8-07F0BBAD9AAA}" dt="2023-08-30T14:24:03.658" v="2914" actId="20577"/>
          <ac:spMkLst>
            <pc:docMk/>
            <pc:sldMk cId="3896634365" sldId="1649"/>
            <ac:spMk id="2" creationId="{331E7839-95B3-77B8-0BB8-EDCDAE637506}"/>
          </ac:spMkLst>
        </pc:spChg>
      </pc:sldChg>
      <pc:sldChg chg="addSp delSp modSp add mod">
        <pc:chgData name="Davis, James C" userId="84778d94-b1cc-4a48-87ce-749e1d7d6e72" providerId="ADAL" clId="{3DDD51B1-E421-074D-ABC8-07F0BBAD9AAA}" dt="2023-08-30T14:54:56.825" v="4498" actId="478"/>
        <pc:sldMkLst>
          <pc:docMk/>
          <pc:sldMk cId="3714398749" sldId="1650"/>
        </pc:sldMkLst>
        <pc:spChg chg="add mod">
          <ac:chgData name="Davis, James C" userId="84778d94-b1cc-4a48-87ce-749e1d7d6e72" providerId="ADAL" clId="{3DDD51B1-E421-074D-ABC8-07F0BBAD9AAA}" dt="2023-08-30T14:26:40.724" v="2930" actId="14100"/>
          <ac:spMkLst>
            <pc:docMk/>
            <pc:sldMk cId="3714398749" sldId="1650"/>
            <ac:spMk id="8" creationId="{9AE410EE-9C07-C194-756B-DFEE0EEB5370}"/>
          </ac:spMkLst>
        </pc:spChg>
        <pc:spChg chg="del">
          <ac:chgData name="Davis, James C" userId="84778d94-b1cc-4a48-87ce-749e1d7d6e72" providerId="ADAL" clId="{3DDD51B1-E421-074D-ABC8-07F0BBAD9AAA}" dt="2023-08-30T14:54:56.825" v="4498" actId="478"/>
          <ac:spMkLst>
            <pc:docMk/>
            <pc:sldMk cId="3714398749" sldId="1650"/>
            <ac:spMk id="10" creationId="{C328B027-7D46-FD31-21B4-7CDA3F175F36}"/>
          </ac:spMkLst>
        </pc:spChg>
        <pc:spChg chg="mod">
          <ac:chgData name="Davis, James C" userId="84778d94-b1cc-4a48-87ce-749e1d7d6e72" providerId="ADAL" clId="{3DDD51B1-E421-074D-ABC8-07F0BBAD9AAA}" dt="2023-08-30T14:26:13.855" v="2922" actId="2085"/>
          <ac:spMkLst>
            <pc:docMk/>
            <pc:sldMk cId="3714398749" sldId="1650"/>
            <ac:spMk id="19" creationId="{66BC7BE4-623F-9DD1-1733-BC01EDE60F48}"/>
          </ac:spMkLst>
        </pc:spChg>
      </pc:sldChg>
      <pc:sldChg chg="modSp add mod">
        <pc:chgData name="Davis, James C" userId="84778d94-b1cc-4a48-87ce-749e1d7d6e72" providerId="ADAL" clId="{3DDD51B1-E421-074D-ABC8-07F0BBAD9AAA}" dt="2023-08-30T14:28:17.270" v="2988" actId="1076"/>
        <pc:sldMkLst>
          <pc:docMk/>
          <pc:sldMk cId="0" sldId="1651"/>
        </pc:sldMkLst>
        <pc:spChg chg="mod">
          <ac:chgData name="Davis, James C" userId="84778d94-b1cc-4a48-87ce-749e1d7d6e72" providerId="ADAL" clId="{3DDD51B1-E421-074D-ABC8-07F0BBAD9AAA}" dt="2023-08-30T14:28:17.270" v="2988" actId="1076"/>
          <ac:spMkLst>
            <pc:docMk/>
            <pc:sldMk cId="0" sldId="1651"/>
            <ac:spMk id="354" creationId="{00000000-0000-0000-0000-000000000000}"/>
          </ac:spMkLst>
        </pc:spChg>
      </pc:sldChg>
      <pc:sldChg chg="modSp add del mod">
        <pc:chgData name="Davis, James C" userId="84778d94-b1cc-4a48-87ce-749e1d7d6e72" providerId="ADAL" clId="{3DDD51B1-E421-074D-ABC8-07F0BBAD9AAA}" dt="2023-08-30T14:29:05.661" v="2995" actId="1076"/>
        <pc:sldMkLst>
          <pc:docMk/>
          <pc:sldMk cId="0" sldId="1652"/>
        </pc:sldMkLst>
        <pc:spChg chg="mod">
          <ac:chgData name="Davis, James C" userId="84778d94-b1cc-4a48-87ce-749e1d7d6e72" providerId="ADAL" clId="{3DDD51B1-E421-074D-ABC8-07F0BBAD9AAA}" dt="2023-08-30T14:29:00.761" v="2994" actId="1076"/>
          <ac:spMkLst>
            <pc:docMk/>
            <pc:sldMk cId="0" sldId="1652"/>
            <ac:spMk id="366" creationId="{00000000-0000-0000-0000-000000000000}"/>
          </ac:spMkLst>
        </pc:spChg>
        <pc:spChg chg="mod">
          <ac:chgData name="Davis, James C" userId="84778d94-b1cc-4a48-87ce-749e1d7d6e72" providerId="ADAL" clId="{3DDD51B1-E421-074D-ABC8-07F0BBAD9AAA}" dt="2023-08-30T14:29:05.661" v="2995" actId="1076"/>
          <ac:spMkLst>
            <pc:docMk/>
            <pc:sldMk cId="0" sldId="1652"/>
            <ac:spMk id="375" creationId="{00000000-0000-0000-0000-000000000000}"/>
          </ac:spMkLst>
        </pc:spChg>
      </pc:sldChg>
      <pc:sldChg chg="modSp add del mod">
        <pc:chgData name="Davis, James C" userId="84778d94-b1cc-4a48-87ce-749e1d7d6e72" providerId="ADAL" clId="{3DDD51B1-E421-074D-ABC8-07F0BBAD9AAA}" dt="2023-08-30T14:29:09.569" v="2996" actId="1076"/>
        <pc:sldMkLst>
          <pc:docMk/>
          <pc:sldMk cId="0" sldId="1653"/>
        </pc:sldMkLst>
        <pc:spChg chg="mod">
          <ac:chgData name="Davis, James C" userId="84778d94-b1cc-4a48-87ce-749e1d7d6e72" providerId="ADAL" clId="{3DDD51B1-E421-074D-ABC8-07F0BBAD9AAA}" dt="2023-08-30T14:29:09.569" v="2996" actId="1076"/>
          <ac:spMkLst>
            <pc:docMk/>
            <pc:sldMk cId="0" sldId="1653"/>
            <ac:spMk id="381" creationId="{00000000-0000-0000-0000-000000000000}"/>
          </ac:spMkLst>
        </pc:spChg>
      </pc:sldChg>
      <pc:sldChg chg="modSp add del mod">
        <pc:chgData name="Davis, James C" userId="84778d94-b1cc-4a48-87ce-749e1d7d6e72" providerId="ADAL" clId="{3DDD51B1-E421-074D-ABC8-07F0BBAD9AAA}" dt="2023-08-30T14:30:48.331" v="3008" actId="20577"/>
        <pc:sldMkLst>
          <pc:docMk/>
          <pc:sldMk cId="0" sldId="1654"/>
        </pc:sldMkLst>
        <pc:spChg chg="mod">
          <ac:chgData name="Davis, James C" userId="84778d94-b1cc-4a48-87ce-749e1d7d6e72" providerId="ADAL" clId="{3DDD51B1-E421-074D-ABC8-07F0BBAD9AAA}" dt="2023-08-30T14:30:48.331" v="3008" actId="20577"/>
          <ac:spMkLst>
            <pc:docMk/>
            <pc:sldMk cId="0" sldId="1654"/>
            <ac:spMk id="392" creationId="{00000000-0000-0000-0000-000000000000}"/>
          </ac:spMkLst>
        </pc:spChg>
      </pc:sldChg>
      <pc:sldChg chg="addSp delSp modSp new mod">
        <pc:chgData name="Davis, James C" userId="84778d94-b1cc-4a48-87ce-749e1d7d6e72" providerId="ADAL" clId="{3DDD51B1-E421-074D-ABC8-07F0BBAD9AAA}" dt="2023-08-30T14:33:40.342" v="3161" actId="20577"/>
        <pc:sldMkLst>
          <pc:docMk/>
          <pc:sldMk cId="1382413492" sldId="1655"/>
        </pc:sldMkLst>
        <pc:spChg chg="del">
          <ac:chgData name="Davis, James C" userId="84778d94-b1cc-4a48-87ce-749e1d7d6e72" providerId="ADAL" clId="{3DDD51B1-E421-074D-ABC8-07F0BBAD9AAA}" dt="2023-08-30T14:33:26.265" v="3125" actId="478"/>
          <ac:spMkLst>
            <pc:docMk/>
            <pc:sldMk cId="1382413492" sldId="1655"/>
            <ac:spMk id="2" creationId="{02D54754-E2D2-901B-35B2-422AF77D85A6}"/>
          </ac:spMkLst>
        </pc:spChg>
        <pc:spChg chg="mod">
          <ac:chgData name="Davis, James C" userId="84778d94-b1cc-4a48-87ce-749e1d7d6e72" providerId="ADAL" clId="{3DDD51B1-E421-074D-ABC8-07F0BBAD9AAA}" dt="2023-08-30T14:33:40.342" v="3161" actId="20577"/>
          <ac:spMkLst>
            <pc:docMk/>
            <pc:sldMk cId="1382413492" sldId="1655"/>
            <ac:spMk id="3" creationId="{BC724A1E-BDAB-DC80-5661-2ED81E0276EE}"/>
          </ac:spMkLst>
        </pc:spChg>
        <pc:picChg chg="add mod">
          <ac:chgData name="Davis, James C" userId="84778d94-b1cc-4a48-87ce-749e1d7d6e72" providerId="ADAL" clId="{3DDD51B1-E421-074D-ABC8-07F0BBAD9AAA}" dt="2023-08-30T14:33:32.310" v="3129" actId="14100"/>
          <ac:picMkLst>
            <pc:docMk/>
            <pc:sldMk cId="1382413492" sldId="1655"/>
            <ac:picMk id="5" creationId="{7670210F-1FFF-C548-8C79-BE83D32121B6}"/>
          </ac:picMkLst>
        </pc:picChg>
      </pc:sldChg>
      <pc:sldChg chg="delSp modSp add mod">
        <pc:chgData name="Davis, James C" userId="84778d94-b1cc-4a48-87ce-749e1d7d6e72" providerId="ADAL" clId="{3DDD51B1-E421-074D-ABC8-07F0BBAD9AAA}" dt="2023-08-30T14:54:48.969" v="4497" actId="478"/>
        <pc:sldMkLst>
          <pc:docMk/>
          <pc:sldMk cId="1041600522" sldId="1656"/>
        </pc:sldMkLst>
        <pc:spChg chg="mod">
          <ac:chgData name="Davis, James C" userId="84778d94-b1cc-4a48-87ce-749e1d7d6e72" providerId="ADAL" clId="{3DDD51B1-E421-074D-ABC8-07F0BBAD9AAA}" dt="2023-08-30T14:35:42.914" v="3240" actId="14100"/>
          <ac:spMkLst>
            <pc:docMk/>
            <pc:sldMk cId="1041600522" sldId="1656"/>
            <ac:spMk id="8" creationId="{9AE410EE-9C07-C194-756B-DFEE0EEB5370}"/>
          </ac:spMkLst>
        </pc:spChg>
        <pc:spChg chg="del">
          <ac:chgData name="Davis, James C" userId="84778d94-b1cc-4a48-87ce-749e1d7d6e72" providerId="ADAL" clId="{3DDD51B1-E421-074D-ABC8-07F0BBAD9AAA}" dt="2023-08-30T14:54:48.969" v="4497" actId="478"/>
          <ac:spMkLst>
            <pc:docMk/>
            <pc:sldMk cId="1041600522" sldId="1656"/>
            <ac:spMk id="10" creationId="{C328B027-7D46-FD31-21B4-7CDA3F175F36}"/>
          </ac:spMkLst>
        </pc:spChg>
      </pc:sldChg>
      <pc:sldChg chg="delSp modSp add mod modNotesTx">
        <pc:chgData name="Davis, James C" userId="84778d94-b1cc-4a48-87ce-749e1d7d6e72" providerId="ADAL" clId="{3DDD51B1-E421-074D-ABC8-07F0BBAD9AAA}" dt="2023-08-30T14:54:43.589" v="4496" actId="478"/>
        <pc:sldMkLst>
          <pc:docMk/>
          <pc:sldMk cId="3029324811" sldId="1657"/>
        </pc:sldMkLst>
        <pc:spChg chg="mod">
          <ac:chgData name="Davis, James C" userId="84778d94-b1cc-4a48-87ce-749e1d7d6e72" providerId="ADAL" clId="{3DDD51B1-E421-074D-ABC8-07F0BBAD9AAA}" dt="2023-08-30T14:35:49.947" v="3243" actId="14100"/>
          <ac:spMkLst>
            <pc:docMk/>
            <pc:sldMk cId="3029324811" sldId="1657"/>
            <ac:spMk id="8" creationId="{9AE410EE-9C07-C194-756B-DFEE0EEB5370}"/>
          </ac:spMkLst>
        </pc:spChg>
        <pc:spChg chg="del">
          <ac:chgData name="Davis, James C" userId="84778d94-b1cc-4a48-87ce-749e1d7d6e72" providerId="ADAL" clId="{3DDD51B1-E421-074D-ABC8-07F0BBAD9AAA}" dt="2023-08-30T14:54:43.589" v="4496" actId="478"/>
          <ac:spMkLst>
            <pc:docMk/>
            <pc:sldMk cId="3029324811" sldId="1657"/>
            <ac:spMk id="10" creationId="{C328B027-7D46-FD31-21B4-7CDA3F175F36}"/>
          </ac:spMkLst>
        </pc:spChg>
      </pc:sldChg>
      <pc:sldChg chg="modSp add mod modNotesTx">
        <pc:chgData name="Davis, James C" userId="84778d94-b1cc-4a48-87ce-749e1d7d6e72" providerId="ADAL" clId="{3DDD51B1-E421-074D-ABC8-07F0BBAD9AAA}" dt="2023-08-30T14:37:53.414" v="3562" actId="20577"/>
        <pc:sldMkLst>
          <pc:docMk/>
          <pc:sldMk cId="3101271306" sldId="1658"/>
        </pc:sldMkLst>
        <pc:spChg chg="mod">
          <ac:chgData name="Davis, James C" userId="84778d94-b1cc-4a48-87ce-749e1d7d6e72" providerId="ADAL" clId="{3DDD51B1-E421-074D-ABC8-07F0BBAD9AAA}" dt="2023-08-30T14:37:20.765" v="3310" actId="20577"/>
          <ac:spMkLst>
            <pc:docMk/>
            <pc:sldMk cId="3101271306" sldId="1658"/>
            <ac:spMk id="115" creationId="{00000000-0000-0000-0000-000000000000}"/>
          </ac:spMkLst>
        </pc:spChg>
      </pc:sldChg>
      <pc:sldChg chg="addSp delSp modSp new mod modClrScheme chgLayout modNotesTx">
        <pc:chgData name="Davis, James C" userId="84778d94-b1cc-4a48-87ce-749e1d7d6e72" providerId="ADAL" clId="{3DDD51B1-E421-074D-ABC8-07F0BBAD9AAA}" dt="2023-08-30T14:42:38.552" v="3599"/>
        <pc:sldMkLst>
          <pc:docMk/>
          <pc:sldMk cId="3939078454" sldId="1659"/>
        </pc:sldMkLst>
        <pc:spChg chg="del">
          <ac:chgData name="Davis, James C" userId="84778d94-b1cc-4a48-87ce-749e1d7d6e72" providerId="ADAL" clId="{3DDD51B1-E421-074D-ABC8-07F0BBAD9AAA}" dt="2023-08-30T14:41:07.462" v="3573" actId="700"/>
          <ac:spMkLst>
            <pc:docMk/>
            <pc:sldMk cId="3939078454" sldId="1659"/>
            <ac:spMk id="2" creationId="{F31DE6CB-16F3-75EF-3F08-6F2CBF504999}"/>
          </ac:spMkLst>
        </pc:spChg>
        <pc:spChg chg="del">
          <ac:chgData name="Davis, James C" userId="84778d94-b1cc-4a48-87ce-749e1d7d6e72" providerId="ADAL" clId="{3DDD51B1-E421-074D-ABC8-07F0BBAD9AAA}" dt="2023-08-30T14:41:07.462" v="3573" actId="700"/>
          <ac:spMkLst>
            <pc:docMk/>
            <pc:sldMk cId="3939078454" sldId="1659"/>
            <ac:spMk id="3" creationId="{7E889AB7-C8C0-59E5-F76C-1FE5FD045677}"/>
          </ac:spMkLst>
        </pc:spChg>
        <pc:spChg chg="mod ord">
          <ac:chgData name="Davis, James C" userId="84778d94-b1cc-4a48-87ce-749e1d7d6e72" providerId="ADAL" clId="{3DDD51B1-E421-074D-ABC8-07F0BBAD9AAA}" dt="2023-08-30T14:41:07.462" v="3573" actId="700"/>
          <ac:spMkLst>
            <pc:docMk/>
            <pc:sldMk cId="3939078454" sldId="1659"/>
            <ac:spMk id="4" creationId="{66BFF2AA-B2CA-6F40-2090-B726FD244075}"/>
          </ac:spMkLst>
        </pc:spChg>
        <pc:spChg chg="add mod">
          <ac:chgData name="Davis, James C" userId="84778d94-b1cc-4a48-87ce-749e1d7d6e72" providerId="ADAL" clId="{3DDD51B1-E421-074D-ABC8-07F0BBAD9AAA}" dt="2023-08-30T14:41:26.117" v="3594" actId="20577"/>
          <ac:spMkLst>
            <pc:docMk/>
            <pc:sldMk cId="3939078454" sldId="1659"/>
            <ac:spMk id="7" creationId="{5EBB1518-702E-12E4-B33D-A00108B73023}"/>
          </ac:spMkLst>
        </pc:spChg>
        <pc:picChg chg="add mod">
          <ac:chgData name="Davis, James C" userId="84778d94-b1cc-4a48-87ce-749e1d7d6e72" providerId="ADAL" clId="{3DDD51B1-E421-074D-ABC8-07F0BBAD9AAA}" dt="2023-08-30T14:41:30.250" v="3595" actId="1076"/>
          <ac:picMkLst>
            <pc:docMk/>
            <pc:sldMk cId="3939078454" sldId="1659"/>
            <ac:picMk id="6" creationId="{643B8CB8-742C-86E9-3A01-A8450FA7FACC}"/>
          </ac:picMkLst>
        </pc:picChg>
      </pc:sldChg>
      <pc:sldChg chg="modSp add mod">
        <pc:chgData name="Davis, James C" userId="84778d94-b1cc-4a48-87ce-749e1d7d6e72" providerId="ADAL" clId="{3DDD51B1-E421-074D-ABC8-07F0BBAD9AAA}" dt="2023-08-30T14:43:34.190" v="3606" actId="2085"/>
        <pc:sldMkLst>
          <pc:docMk/>
          <pc:sldMk cId="0" sldId="1660"/>
        </pc:sldMkLst>
        <pc:spChg chg="mod">
          <ac:chgData name="Davis, James C" userId="84778d94-b1cc-4a48-87ce-749e1d7d6e72" providerId="ADAL" clId="{3DDD51B1-E421-074D-ABC8-07F0BBAD9AAA}" dt="2023-08-30T14:43:34.190" v="3606" actId="2085"/>
          <ac:spMkLst>
            <pc:docMk/>
            <pc:sldMk cId="0" sldId="1660"/>
            <ac:spMk id="114" creationId="{00000000-0000-0000-0000-000000000000}"/>
          </ac:spMkLst>
        </pc:spChg>
      </pc:sldChg>
      <pc:sldChg chg="modSp add mod">
        <pc:chgData name="Davis, James C" userId="84778d94-b1cc-4a48-87ce-749e1d7d6e72" providerId="ADAL" clId="{3DDD51B1-E421-074D-ABC8-07F0BBAD9AAA}" dt="2023-08-30T14:43:44.969" v="3608" actId="2085"/>
        <pc:sldMkLst>
          <pc:docMk/>
          <pc:sldMk cId="0" sldId="1661"/>
        </pc:sldMkLst>
        <pc:spChg chg="mod">
          <ac:chgData name="Davis, James C" userId="84778d94-b1cc-4a48-87ce-749e1d7d6e72" providerId="ADAL" clId="{3DDD51B1-E421-074D-ABC8-07F0BBAD9AAA}" dt="2023-08-30T14:43:44.969" v="3608" actId="2085"/>
          <ac:spMkLst>
            <pc:docMk/>
            <pc:sldMk cId="0" sldId="1661"/>
            <ac:spMk id="140" creationId="{00000000-0000-0000-0000-000000000000}"/>
          </ac:spMkLst>
        </pc:spChg>
      </pc:sldChg>
      <pc:sldChg chg="modSp add mod">
        <pc:chgData name="Davis, James C" userId="84778d94-b1cc-4a48-87ce-749e1d7d6e72" providerId="ADAL" clId="{3DDD51B1-E421-074D-ABC8-07F0BBAD9AAA}" dt="2023-08-30T14:47:52.145" v="4005" actId="20577"/>
        <pc:sldMkLst>
          <pc:docMk/>
          <pc:sldMk cId="0" sldId="1662"/>
        </pc:sldMkLst>
        <pc:spChg chg="mod">
          <ac:chgData name="Davis, James C" userId="84778d94-b1cc-4a48-87ce-749e1d7d6e72" providerId="ADAL" clId="{3DDD51B1-E421-074D-ABC8-07F0BBAD9AAA}" dt="2023-08-30T14:47:52.145" v="4005" actId="20577"/>
          <ac:spMkLst>
            <pc:docMk/>
            <pc:sldMk cId="0" sldId="1662"/>
            <ac:spMk id="168" creationId="{00000000-0000-0000-0000-000000000000}"/>
          </ac:spMkLst>
        </pc:spChg>
      </pc:sldChg>
      <pc:sldChg chg="modSp add del mod">
        <pc:chgData name="Davis, James C" userId="84778d94-b1cc-4a48-87ce-749e1d7d6e72" providerId="ADAL" clId="{3DDD51B1-E421-074D-ABC8-07F0BBAD9AAA}" dt="2023-08-30T14:45:52.764" v="3888" actId="2696"/>
        <pc:sldMkLst>
          <pc:docMk/>
          <pc:sldMk cId="0" sldId="1663"/>
        </pc:sldMkLst>
        <pc:spChg chg="mod">
          <ac:chgData name="Davis, James C" userId="84778d94-b1cc-4a48-87ce-749e1d7d6e72" providerId="ADAL" clId="{3DDD51B1-E421-074D-ABC8-07F0BBAD9AAA}" dt="2023-08-30T14:45:51.288" v="3887" actId="1076"/>
          <ac:spMkLst>
            <pc:docMk/>
            <pc:sldMk cId="0" sldId="1663"/>
            <ac:spMk id="131" creationId="{00000000-0000-0000-0000-000000000000}"/>
          </ac:spMkLst>
        </pc:spChg>
      </pc:sldChg>
      <pc:sldChg chg="modSp add mod">
        <pc:chgData name="Davis, James C" userId="84778d94-b1cc-4a48-87ce-749e1d7d6e72" providerId="ADAL" clId="{3DDD51B1-E421-074D-ABC8-07F0BBAD9AAA}" dt="2023-08-30T14:46:12.770" v="3937" actId="20577"/>
        <pc:sldMkLst>
          <pc:docMk/>
          <pc:sldMk cId="1852932216" sldId="1663"/>
        </pc:sldMkLst>
        <pc:spChg chg="mod">
          <ac:chgData name="Davis, James C" userId="84778d94-b1cc-4a48-87ce-749e1d7d6e72" providerId="ADAL" clId="{3DDD51B1-E421-074D-ABC8-07F0BBAD9AAA}" dt="2023-08-30T14:46:12.770" v="3937" actId="20577"/>
          <ac:spMkLst>
            <pc:docMk/>
            <pc:sldMk cId="1852932216" sldId="1663"/>
            <ac:spMk id="131" creationId="{00000000-0000-0000-0000-000000000000}"/>
          </ac:spMkLst>
        </pc:spChg>
      </pc:sldChg>
      <pc:sldChg chg="addSp delSp modSp new mod modNotesTx">
        <pc:chgData name="Davis, James C" userId="84778d94-b1cc-4a48-87ce-749e1d7d6e72" providerId="ADAL" clId="{3DDD51B1-E421-074D-ABC8-07F0BBAD9AAA}" dt="2023-08-30T14:47:35.374" v="3963"/>
        <pc:sldMkLst>
          <pc:docMk/>
          <pc:sldMk cId="388296135" sldId="1664"/>
        </pc:sldMkLst>
        <pc:spChg chg="mod">
          <ac:chgData name="Davis, James C" userId="84778d94-b1cc-4a48-87ce-749e1d7d6e72" providerId="ADAL" clId="{3DDD51B1-E421-074D-ABC8-07F0BBAD9AAA}" dt="2023-08-30T14:47:18.990" v="3960" actId="20577"/>
          <ac:spMkLst>
            <pc:docMk/>
            <pc:sldMk cId="388296135" sldId="1664"/>
            <ac:spMk id="2" creationId="{547DFAF9-9CAA-E537-5DAC-C90719BF03A6}"/>
          </ac:spMkLst>
        </pc:spChg>
        <pc:spChg chg="del">
          <ac:chgData name="Davis, James C" userId="84778d94-b1cc-4a48-87ce-749e1d7d6e72" providerId="ADAL" clId="{3DDD51B1-E421-074D-ABC8-07F0BBAD9AAA}" dt="2023-08-30T14:47:09.186" v="3955" actId="478"/>
          <ac:spMkLst>
            <pc:docMk/>
            <pc:sldMk cId="388296135" sldId="1664"/>
            <ac:spMk id="3" creationId="{D79AD7E7-0514-A6D5-8467-E78C10CB8A2B}"/>
          </ac:spMkLst>
        </pc:spChg>
        <pc:picChg chg="add mod">
          <ac:chgData name="Davis, James C" userId="84778d94-b1cc-4a48-87ce-749e1d7d6e72" providerId="ADAL" clId="{3DDD51B1-E421-074D-ABC8-07F0BBAD9AAA}" dt="2023-08-30T14:47:22.929" v="3962" actId="1076"/>
          <ac:picMkLst>
            <pc:docMk/>
            <pc:sldMk cId="388296135" sldId="1664"/>
            <ac:picMk id="5" creationId="{7DDAEFE0-7DE6-7165-1626-73074664BC3E}"/>
          </ac:picMkLst>
        </pc:picChg>
      </pc:sldChg>
      <pc:sldChg chg="modSp new mod modNotesTx">
        <pc:chgData name="Davis, James C" userId="84778d94-b1cc-4a48-87ce-749e1d7d6e72" providerId="ADAL" clId="{3DDD51B1-E421-074D-ABC8-07F0BBAD9AAA}" dt="2023-08-30T14:49:09.836" v="4075" actId="20577"/>
        <pc:sldMkLst>
          <pc:docMk/>
          <pc:sldMk cId="520990918" sldId="1665"/>
        </pc:sldMkLst>
        <pc:spChg chg="mod">
          <ac:chgData name="Davis, James C" userId="84778d94-b1cc-4a48-87ce-749e1d7d6e72" providerId="ADAL" clId="{3DDD51B1-E421-074D-ABC8-07F0BBAD9AAA}" dt="2023-08-30T14:48:17.294" v="4034" actId="2085"/>
          <ac:spMkLst>
            <pc:docMk/>
            <pc:sldMk cId="520990918" sldId="1665"/>
            <ac:spMk id="2" creationId="{D3997710-E2C3-DBE9-7571-5F476A39E0D1}"/>
          </ac:spMkLst>
        </pc:spChg>
        <pc:spChg chg="mod">
          <ac:chgData name="Davis, James C" userId="84778d94-b1cc-4a48-87ce-749e1d7d6e72" providerId="ADAL" clId="{3DDD51B1-E421-074D-ABC8-07F0BBAD9AAA}" dt="2023-08-30T14:48:28.904" v="4040" actId="5793"/>
          <ac:spMkLst>
            <pc:docMk/>
            <pc:sldMk cId="520990918" sldId="1665"/>
            <ac:spMk id="3" creationId="{6C05B64F-622C-BD94-E0D0-4E91220BDC5E}"/>
          </ac:spMkLst>
        </pc:spChg>
      </pc:sldChg>
      <pc:sldChg chg="modSp new del mod">
        <pc:chgData name="Davis, James C" userId="84778d94-b1cc-4a48-87ce-749e1d7d6e72" providerId="ADAL" clId="{3DDD51B1-E421-074D-ABC8-07F0BBAD9AAA}" dt="2023-08-30T14:47:36.417" v="3964" actId="2696"/>
        <pc:sldMkLst>
          <pc:docMk/>
          <pc:sldMk cId="3076909579" sldId="1665"/>
        </pc:sldMkLst>
        <pc:spChg chg="mod">
          <ac:chgData name="Davis, James C" userId="84778d94-b1cc-4a48-87ce-749e1d7d6e72" providerId="ADAL" clId="{3DDD51B1-E421-074D-ABC8-07F0BBAD9AAA}" dt="2023-08-30T14:47:17.085" v="3959" actId="20577"/>
          <ac:spMkLst>
            <pc:docMk/>
            <pc:sldMk cId="3076909579" sldId="1665"/>
            <ac:spMk id="2" creationId="{57604FAC-168F-9A84-AB88-F9FA99272812}"/>
          </ac:spMkLst>
        </pc:spChg>
      </pc:sldChg>
      <pc:sldChg chg="addSp delSp modSp new mod modNotesTx">
        <pc:chgData name="Davis, James C" userId="84778d94-b1cc-4a48-87ce-749e1d7d6e72" providerId="ADAL" clId="{3DDD51B1-E421-074D-ABC8-07F0BBAD9AAA}" dt="2023-08-30T14:53:24.938" v="4193" actId="20577"/>
        <pc:sldMkLst>
          <pc:docMk/>
          <pc:sldMk cId="2481675241" sldId="1666"/>
        </pc:sldMkLst>
        <pc:spChg chg="del">
          <ac:chgData name="Davis, James C" userId="84778d94-b1cc-4a48-87ce-749e1d7d6e72" providerId="ADAL" clId="{3DDD51B1-E421-074D-ABC8-07F0BBAD9AAA}" dt="2023-08-30T14:49:28.014" v="4126" actId="478"/>
          <ac:spMkLst>
            <pc:docMk/>
            <pc:sldMk cId="2481675241" sldId="1666"/>
            <ac:spMk id="2" creationId="{6E9F1B32-9A3F-A8F0-B264-1986A7095523}"/>
          </ac:spMkLst>
        </pc:spChg>
        <pc:picChg chg="add mod">
          <ac:chgData name="Davis, James C" userId="84778d94-b1cc-4a48-87ce-749e1d7d6e72" providerId="ADAL" clId="{3DDD51B1-E421-074D-ABC8-07F0BBAD9AAA}" dt="2023-08-30T14:50:35.955" v="4130" actId="14100"/>
          <ac:picMkLst>
            <pc:docMk/>
            <pc:sldMk cId="2481675241" sldId="1666"/>
            <ac:picMk id="4" creationId="{DCB4EF5E-1A7C-180F-9F2A-B0BA5F1F10F0}"/>
          </ac:picMkLst>
        </pc:picChg>
      </pc:sldChg>
      <pc:sldChg chg="delSp modSp add mod modNotesTx">
        <pc:chgData name="Davis, James C" userId="84778d94-b1cc-4a48-87ce-749e1d7d6e72" providerId="ADAL" clId="{3DDD51B1-E421-074D-ABC8-07F0BBAD9AAA}" dt="2023-08-30T14:54:17.430" v="4371" actId="20577"/>
        <pc:sldMkLst>
          <pc:docMk/>
          <pc:sldMk cId="1883722607" sldId="1667"/>
        </pc:sldMkLst>
        <pc:spChg chg="mod">
          <ac:chgData name="Davis, James C" userId="84778d94-b1cc-4a48-87ce-749e1d7d6e72" providerId="ADAL" clId="{3DDD51B1-E421-074D-ABC8-07F0BBAD9AAA}" dt="2023-08-30T14:53:59.750" v="4310" actId="1076"/>
          <ac:spMkLst>
            <pc:docMk/>
            <pc:sldMk cId="1883722607" sldId="1667"/>
            <ac:spMk id="2" creationId="{D688A29B-678D-48C0-198D-7BA4F96B5F61}"/>
          </ac:spMkLst>
        </pc:spChg>
        <pc:spChg chg="del">
          <ac:chgData name="Davis, James C" userId="84778d94-b1cc-4a48-87ce-749e1d7d6e72" providerId="ADAL" clId="{3DDD51B1-E421-074D-ABC8-07F0BBAD9AAA}" dt="2023-08-30T14:53:34.036" v="4195" actId="478"/>
          <ac:spMkLst>
            <pc:docMk/>
            <pc:sldMk cId="1883722607" sldId="1667"/>
            <ac:spMk id="8" creationId="{9AE410EE-9C07-C194-756B-DFEE0EEB5370}"/>
          </ac:spMkLst>
        </pc:spChg>
      </pc:sldChg>
      <pc:sldChg chg="modSp add del mod">
        <pc:chgData name="Davis, James C" userId="84778d94-b1cc-4a48-87ce-749e1d7d6e72" providerId="ADAL" clId="{3DDD51B1-E421-074D-ABC8-07F0BBAD9AAA}" dt="2023-08-30T14:54:11.895" v="4334" actId="2696"/>
        <pc:sldMkLst>
          <pc:docMk/>
          <pc:sldMk cId="130588871" sldId="1668"/>
        </pc:sldMkLst>
        <pc:spChg chg="mod">
          <ac:chgData name="Davis, James C" userId="84778d94-b1cc-4a48-87ce-749e1d7d6e72" providerId="ADAL" clId="{3DDD51B1-E421-074D-ABC8-07F0BBAD9AAA}" dt="2023-08-30T14:54:10.864" v="4333" actId="20577"/>
          <ac:spMkLst>
            <pc:docMk/>
            <pc:sldMk cId="130588871" sldId="1668"/>
            <ac:spMk id="2" creationId="{331E7839-95B3-77B8-0BB8-EDCDAE637506}"/>
          </ac:spMkLst>
        </pc:spChg>
      </pc:sldChg>
      <pc:sldMasterChg chg="modSldLayout">
        <pc:chgData name="Davis, James C" userId="84778d94-b1cc-4a48-87ce-749e1d7d6e72" providerId="ADAL" clId="{3DDD51B1-E421-074D-ABC8-07F0BBAD9AAA}" dt="2023-08-29T01:35:50.171" v="204" actId="1076"/>
        <pc:sldMasterMkLst>
          <pc:docMk/>
          <pc:sldMasterMk cId="3595336832" sldId="2147483708"/>
        </pc:sldMasterMkLst>
        <pc:sldLayoutChg chg="addSp delSp modSp mod">
          <pc:chgData name="Davis, James C" userId="84778d94-b1cc-4a48-87ce-749e1d7d6e72" providerId="ADAL" clId="{3DDD51B1-E421-074D-ABC8-07F0BBAD9AAA}" dt="2023-08-29T01:35:50.171" v="204" actId="1076"/>
          <pc:sldLayoutMkLst>
            <pc:docMk/>
            <pc:sldMasterMk cId="3595336832" sldId="2147483708"/>
            <pc:sldLayoutMk cId="4232609549" sldId="2147483726"/>
          </pc:sldLayoutMkLst>
          <pc:picChg chg="add mod">
            <ac:chgData name="Davis, James C" userId="84778d94-b1cc-4a48-87ce-749e1d7d6e72" providerId="ADAL" clId="{3DDD51B1-E421-074D-ABC8-07F0BBAD9AAA}" dt="2023-08-29T01:35:50.171" v="204" actId="1076"/>
            <ac:picMkLst>
              <pc:docMk/>
              <pc:sldMasterMk cId="3595336832" sldId="2147483708"/>
              <pc:sldLayoutMk cId="4232609549" sldId="2147483726"/>
              <ac:picMk id="2" creationId="{45BCA04C-AE02-9444-8D2B-A447DC57E019}"/>
            </ac:picMkLst>
          </pc:picChg>
          <pc:picChg chg="del">
            <ac:chgData name="Davis, James C" userId="84778d94-b1cc-4a48-87ce-749e1d7d6e72" providerId="ADAL" clId="{3DDD51B1-E421-074D-ABC8-07F0BBAD9AAA}" dt="2023-08-29T01:35:44.599" v="200" actId="478"/>
            <ac:picMkLst>
              <pc:docMk/>
              <pc:sldMasterMk cId="3595336832" sldId="2147483708"/>
              <pc:sldLayoutMk cId="4232609549" sldId="2147483726"/>
              <ac:picMk id="12" creationId="{BCBD89D8-43BD-5D41-99C6-91B0B6A51904}"/>
            </ac:picMkLst>
          </pc:picChg>
        </pc:sldLayoutChg>
      </pc:sldMasterChg>
    </pc:docChg>
  </pc:docChgLst>
  <pc:docChgLst>
    <pc:chgData name="Davis, James C" userId="84778d94-b1cc-4a48-87ce-749e1d7d6e72" providerId="ADAL" clId="{12FA020C-A0E8-644D-901E-C9FF7C142579}"/>
    <pc:docChg chg="undo custSel addSld modSld modSection">
      <pc:chgData name="Davis, James C" userId="84778d94-b1cc-4a48-87ce-749e1d7d6e72" providerId="ADAL" clId="{12FA020C-A0E8-644D-901E-C9FF7C142579}" dt="2022-12-02T09:04:06.196" v="1043"/>
      <pc:docMkLst>
        <pc:docMk/>
      </pc:docMkLst>
      <pc:sldChg chg="addSp delSp modSp new mod modClrScheme chgLayout">
        <pc:chgData name="Davis, James C" userId="84778d94-b1cc-4a48-87ce-749e1d7d6e72" providerId="ADAL" clId="{12FA020C-A0E8-644D-901E-C9FF7C142579}" dt="2022-12-02T09:04:06.196" v="1043"/>
        <pc:sldMkLst>
          <pc:docMk/>
          <pc:sldMk cId="3257107145" sldId="1588"/>
        </pc:sldMkLst>
        <pc:spChg chg="add del mod">
          <ac:chgData name="Davis, James C" userId="84778d94-b1cc-4a48-87ce-749e1d7d6e72" providerId="ADAL" clId="{12FA020C-A0E8-644D-901E-C9FF7C142579}" dt="2022-12-02T08:25:14.049" v="3" actId="700"/>
          <ac:spMkLst>
            <pc:docMk/>
            <pc:sldMk cId="3257107145" sldId="1588"/>
            <ac:spMk id="2" creationId="{83AA8D52-5F9A-5C35-F47D-7849A432E3C6}"/>
          </ac:spMkLst>
        </pc:spChg>
        <pc:spChg chg="add del mod">
          <ac:chgData name="Davis, James C" userId="84778d94-b1cc-4a48-87ce-749e1d7d6e72" providerId="ADAL" clId="{12FA020C-A0E8-644D-901E-C9FF7C142579}" dt="2022-12-02T08:25:14.049" v="3" actId="700"/>
          <ac:spMkLst>
            <pc:docMk/>
            <pc:sldMk cId="3257107145" sldId="1588"/>
            <ac:spMk id="3" creationId="{276CC081-0D5D-39D4-F671-99496F4CF620}"/>
          </ac:spMkLst>
        </pc:spChg>
        <pc:spChg chg="add mod">
          <ac:chgData name="Davis, James C" userId="84778d94-b1cc-4a48-87ce-749e1d7d6e72" providerId="ADAL" clId="{12FA020C-A0E8-644D-901E-C9FF7C142579}" dt="2022-12-02T08:34:28.969" v="561" actId="20577"/>
          <ac:spMkLst>
            <pc:docMk/>
            <pc:sldMk cId="3257107145" sldId="1588"/>
            <ac:spMk id="556" creationId="{92907CFB-435F-8704-B9FF-E145C325D992}"/>
          </ac:spMkLst>
        </pc:spChg>
        <pc:spChg chg="add mod">
          <ac:chgData name="Davis, James C" userId="84778d94-b1cc-4a48-87ce-749e1d7d6e72" providerId="ADAL" clId="{12FA020C-A0E8-644D-901E-C9FF7C142579}" dt="2022-12-02T08:34:33.365" v="564" actId="20577"/>
          <ac:spMkLst>
            <pc:docMk/>
            <pc:sldMk cId="3257107145" sldId="1588"/>
            <ac:spMk id="557" creationId="{AEB6E131-5156-A062-A3C0-EA327B57CD53}"/>
          </ac:spMkLst>
        </pc:spChg>
        <pc:inkChg chg="add del">
          <ac:chgData name="Davis, James C" userId="84778d94-b1cc-4a48-87ce-749e1d7d6e72" providerId="ADAL" clId="{12FA020C-A0E8-644D-901E-C9FF7C142579}" dt="2022-12-02T08:25:29.167" v="13"/>
          <ac:inkMkLst>
            <pc:docMk/>
            <pc:sldMk cId="3257107145" sldId="1588"/>
            <ac:inkMk id="4" creationId="{B217CE53-9796-F331-18B1-46C0BC1C144A}"/>
          </ac:inkMkLst>
        </pc:inkChg>
        <pc:inkChg chg="add del">
          <ac:chgData name="Davis, James C" userId="84778d94-b1cc-4a48-87ce-749e1d7d6e72" providerId="ADAL" clId="{12FA020C-A0E8-644D-901E-C9FF7C142579}" dt="2022-12-02T08:25:29.167" v="13"/>
          <ac:inkMkLst>
            <pc:docMk/>
            <pc:sldMk cId="3257107145" sldId="1588"/>
            <ac:inkMk id="5" creationId="{9BFAFD80-952E-7A5E-FA31-2CB2735A3868}"/>
          </ac:inkMkLst>
        </pc:inkChg>
        <pc:inkChg chg="add del">
          <ac:chgData name="Davis, James C" userId="84778d94-b1cc-4a48-87ce-749e1d7d6e72" providerId="ADAL" clId="{12FA020C-A0E8-644D-901E-C9FF7C142579}" dt="2022-12-02T08:25:29.167" v="13"/>
          <ac:inkMkLst>
            <pc:docMk/>
            <pc:sldMk cId="3257107145" sldId="1588"/>
            <ac:inkMk id="6" creationId="{DC838E1B-10D5-21A2-468F-15C07354B363}"/>
          </ac:inkMkLst>
        </pc:inkChg>
        <pc:inkChg chg="add del">
          <ac:chgData name="Davis, James C" userId="84778d94-b1cc-4a48-87ce-749e1d7d6e72" providerId="ADAL" clId="{12FA020C-A0E8-644D-901E-C9FF7C142579}" dt="2022-12-02T08:25:29.167" v="13"/>
          <ac:inkMkLst>
            <pc:docMk/>
            <pc:sldMk cId="3257107145" sldId="1588"/>
            <ac:inkMk id="7" creationId="{ED0BF8FB-99C8-23A5-D49D-C96E0366662C}"/>
          </ac:inkMkLst>
        </pc:inkChg>
        <pc:inkChg chg="add del">
          <ac:chgData name="Davis, James C" userId="84778d94-b1cc-4a48-87ce-749e1d7d6e72" providerId="ADAL" clId="{12FA020C-A0E8-644D-901E-C9FF7C142579}" dt="2022-12-02T08:25:29.167" v="13"/>
          <ac:inkMkLst>
            <pc:docMk/>
            <pc:sldMk cId="3257107145" sldId="1588"/>
            <ac:inkMk id="8" creationId="{355CD66E-E358-6C52-3979-5C150C496C44}"/>
          </ac:inkMkLst>
        </pc:inkChg>
        <pc:inkChg chg="add del">
          <ac:chgData name="Davis, James C" userId="84778d94-b1cc-4a48-87ce-749e1d7d6e72" providerId="ADAL" clId="{12FA020C-A0E8-644D-901E-C9FF7C142579}" dt="2022-12-02T08:25:29.167" v="13"/>
          <ac:inkMkLst>
            <pc:docMk/>
            <pc:sldMk cId="3257107145" sldId="1588"/>
            <ac:inkMk id="9" creationId="{3616357C-BB5C-2122-2595-495960753627}"/>
          </ac:inkMkLst>
        </pc:inkChg>
        <pc:inkChg chg="add del">
          <ac:chgData name="Davis, James C" userId="84778d94-b1cc-4a48-87ce-749e1d7d6e72" providerId="ADAL" clId="{12FA020C-A0E8-644D-901E-C9FF7C142579}" dt="2022-12-02T08:25:29.167" v="13"/>
          <ac:inkMkLst>
            <pc:docMk/>
            <pc:sldMk cId="3257107145" sldId="1588"/>
            <ac:inkMk id="10" creationId="{572BE6D1-4877-EEA8-E69A-EBD9BFF8C306}"/>
          </ac:inkMkLst>
        </pc:inkChg>
        <pc:inkChg chg="add del">
          <ac:chgData name="Davis, James C" userId="84778d94-b1cc-4a48-87ce-749e1d7d6e72" providerId="ADAL" clId="{12FA020C-A0E8-644D-901E-C9FF7C142579}" dt="2022-12-02T08:25:29.167" v="13"/>
          <ac:inkMkLst>
            <pc:docMk/>
            <pc:sldMk cId="3257107145" sldId="1588"/>
            <ac:inkMk id="11" creationId="{7F90C13E-F119-1F1C-872C-65E688F47B80}"/>
          </ac:inkMkLst>
        </pc:inkChg>
        <pc:inkChg chg="add del reco">
          <ac:chgData name="Davis, James C" userId="84778d94-b1cc-4a48-87ce-749e1d7d6e72" providerId="ADAL" clId="{12FA020C-A0E8-644D-901E-C9FF7C142579}" dt="2022-12-02T08:25:32.529" v="14"/>
          <ac:inkMkLst>
            <pc:docMk/>
            <pc:sldMk cId="3257107145" sldId="1588"/>
            <ac:inkMk id="12" creationId="{D024ED8F-1F0D-35EB-FA3F-84910962EEB8}"/>
          </ac:inkMkLst>
        </pc:inkChg>
        <pc:inkChg chg="add del">
          <ac:chgData name="Davis, James C" userId="84778d94-b1cc-4a48-87ce-749e1d7d6e72" providerId="ADAL" clId="{12FA020C-A0E8-644D-901E-C9FF7C142579}" dt="2022-12-02T08:25:37.551" v="22"/>
          <ac:inkMkLst>
            <pc:docMk/>
            <pc:sldMk cId="3257107145" sldId="1588"/>
            <ac:inkMk id="13" creationId="{540AAD7C-3D55-BFD8-43E0-75EFA515F2BA}"/>
          </ac:inkMkLst>
        </pc:inkChg>
        <pc:inkChg chg="add del">
          <ac:chgData name="Davis, James C" userId="84778d94-b1cc-4a48-87ce-749e1d7d6e72" providerId="ADAL" clId="{12FA020C-A0E8-644D-901E-C9FF7C142579}" dt="2022-12-02T08:25:37.551" v="22"/>
          <ac:inkMkLst>
            <pc:docMk/>
            <pc:sldMk cId="3257107145" sldId="1588"/>
            <ac:inkMk id="14" creationId="{BBD4EAA6-E77C-78DF-C4D9-281EC4ABE39E}"/>
          </ac:inkMkLst>
        </pc:inkChg>
        <pc:inkChg chg="add del">
          <ac:chgData name="Davis, James C" userId="84778d94-b1cc-4a48-87ce-749e1d7d6e72" providerId="ADAL" clId="{12FA020C-A0E8-644D-901E-C9FF7C142579}" dt="2022-12-02T08:25:37.551" v="22"/>
          <ac:inkMkLst>
            <pc:docMk/>
            <pc:sldMk cId="3257107145" sldId="1588"/>
            <ac:inkMk id="15" creationId="{01581D7C-1B4E-8D97-C29D-1A0FD8554809}"/>
          </ac:inkMkLst>
        </pc:inkChg>
        <pc:inkChg chg="add del">
          <ac:chgData name="Davis, James C" userId="84778d94-b1cc-4a48-87ce-749e1d7d6e72" providerId="ADAL" clId="{12FA020C-A0E8-644D-901E-C9FF7C142579}" dt="2022-12-02T08:25:37.551" v="22"/>
          <ac:inkMkLst>
            <pc:docMk/>
            <pc:sldMk cId="3257107145" sldId="1588"/>
            <ac:inkMk id="16" creationId="{0199E8A4-6843-E296-FDD5-68502312FC1D}"/>
          </ac:inkMkLst>
        </pc:inkChg>
        <pc:inkChg chg="add del">
          <ac:chgData name="Davis, James C" userId="84778d94-b1cc-4a48-87ce-749e1d7d6e72" providerId="ADAL" clId="{12FA020C-A0E8-644D-901E-C9FF7C142579}" dt="2022-12-02T08:25:37.551" v="22"/>
          <ac:inkMkLst>
            <pc:docMk/>
            <pc:sldMk cId="3257107145" sldId="1588"/>
            <ac:inkMk id="17" creationId="{4E2C5741-0CB6-669D-9E48-0C3B2372F3BD}"/>
          </ac:inkMkLst>
        </pc:inkChg>
        <pc:inkChg chg="add del">
          <ac:chgData name="Davis, James C" userId="84778d94-b1cc-4a48-87ce-749e1d7d6e72" providerId="ADAL" clId="{12FA020C-A0E8-644D-901E-C9FF7C142579}" dt="2022-12-02T08:25:37.551" v="22"/>
          <ac:inkMkLst>
            <pc:docMk/>
            <pc:sldMk cId="3257107145" sldId="1588"/>
            <ac:inkMk id="18" creationId="{AC074CAE-8612-D11E-0978-E9F35760BB26}"/>
          </ac:inkMkLst>
        </pc:inkChg>
        <pc:inkChg chg="add del">
          <ac:chgData name="Davis, James C" userId="84778d94-b1cc-4a48-87ce-749e1d7d6e72" providerId="ADAL" clId="{12FA020C-A0E8-644D-901E-C9FF7C142579}" dt="2022-12-02T08:25:37.551" v="22"/>
          <ac:inkMkLst>
            <pc:docMk/>
            <pc:sldMk cId="3257107145" sldId="1588"/>
            <ac:inkMk id="19" creationId="{1D36D9C8-2603-2F20-0C4D-30C918F2B917}"/>
          </ac:inkMkLst>
        </pc:inkChg>
        <pc:inkChg chg="add reco">
          <ac:chgData name="Davis, James C" userId="84778d94-b1cc-4a48-87ce-749e1d7d6e72" providerId="ADAL" clId="{12FA020C-A0E8-644D-901E-C9FF7C142579}" dt="2022-12-02T08:25:37.551" v="22"/>
          <ac:inkMkLst>
            <pc:docMk/>
            <pc:sldMk cId="3257107145" sldId="1588"/>
            <ac:inkMk id="20" creationId="{CDD12C61-93B0-7603-9F66-04C0A8BF385C}"/>
          </ac:inkMkLst>
        </pc:inkChg>
        <pc:inkChg chg="add del">
          <ac:chgData name="Davis, James C" userId="84778d94-b1cc-4a48-87ce-749e1d7d6e72" providerId="ADAL" clId="{12FA020C-A0E8-644D-901E-C9FF7C142579}" dt="2022-12-02T08:25:41.490" v="25"/>
          <ac:inkMkLst>
            <pc:docMk/>
            <pc:sldMk cId="3257107145" sldId="1588"/>
            <ac:inkMk id="21" creationId="{D7FD5DC1-87E9-26B5-6E4B-CD6DC4B94038}"/>
          </ac:inkMkLst>
        </pc:inkChg>
        <pc:inkChg chg="add del">
          <ac:chgData name="Davis, James C" userId="84778d94-b1cc-4a48-87ce-749e1d7d6e72" providerId="ADAL" clId="{12FA020C-A0E8-644D-901E-C9FF7C142579}" dt="2022-12-02T08:25:41.490" v="25"/>
          <ac:inkMkLst>
            <pc:docMk/>
            <pc:sldMk cId="3257107145" sldId="1588"/>
            <ac:inkMk id="22" creationId="{F0CED536-5450-7AA2-F541-2C74BFFAAC26}"/>
          </ac:inkMkLst>
        </pc:inkChg>
        <pc:inkChg chg="add reco">
          <ac:chgData name="Davis, James C" userId="84778d94-b1cc-4a48-87ce-749e1d7d6e72" providerId="ADAL" clId="{12FA020C-A0E8-644D-901E-C9FF7C142579}" dt="2022-12-02T08:25:41.490" v="25"/>
          <ac:inkMkLst>
            <pc:docMk/>
            <pc:sldMk cId="3257107145" sldId="1588"/>
            <ac:inkMk id="23" creationId="{4D0D0AE2-44C4-345B-E15F-9FCB3DCCFCC7}"/>
          </ac:inkMkLst>
        </pc:inkChg>
        <pc:inkChg chg="add">
          <ac:chgData name="Davis, James C" userId="84778d94-b1cc-4a48-87ce-749e1d7d6e72" providerId="ADAL" clId="{12FA020C-A0E8-644D-901E-C9FF7C142579}" dt="2022-12-02T08:25:41.717" v="26"/>
          <ac:inkMkLst>
            <pc:docMk/>
            <pc:sldMk cId="3257107145" sldId="1588"/>
            <ac:inkMk id="24" creationId="{AC71DD11-73CE-2AE3-E4B9-7537203BF3E9}"/>
          </ac:inkMkLst>
        </pc:inkChg>
        <pc:inkChg chg="add del">
          <ac:chgData name="Davis, James C" userId="84778d94-b1cc-4a48-87ce-749e1d7d6e72" providerId="ADAL" clId="{12FA020C-A0E8-644D-901E-C9FF7C142579}" dt="2022-12-02T08:25:52.097" v="40"/>
          <ac:inkMkLst>
            <pc:docMk/>
            <pc:sldMk cId="3257107145" sldId="1588"/>
            <ac:inkMk id="25" creationId="{159F3074-C8BA-080E-DF7F-5755FC38F8CB}"/>
          </ac:inkMkLst>
        </pc:inkChg>
        <pc:inkChg chg="add del">
          <ac:chgData name="Davis, James C" userId="84778d94-b1cc-4a48-87ce-749e1d7d6e72" providerId="ADAL" clId="{12FA020C-A0E8-644D-901E-C9FF7C142579}" dt="2022-12-02T08:25:52.097" v="40"/>
          <ac:inkMkLst>
            <pc:docMk/>
            <pc:sldMk cId="3257107145" sldId="1588"/>
            <ac:inkMk id="26" creationId="{4725F042-C00D-A765-6FA6-345373D67BE9}"/>
          </ac:inkMkLst>
        </pc:inkChg>
        <pc:inkChg chg="add del">
          <ac:chgData name="Davis, James C" userId="84778d94-b1cc-4a48-87ce-749e1d7d6e72" providerId="ADAL" clId="{12FA020C-A0E8-644D-901E-C9FF7C142579}" dt="2022-12-02T08:25:52.097" v="40"/>
          <ac:inkMkLst>
            <pc:docMk/>
            <pc:sldMk cId="3257107145" sldId="1588"/>
            <ac:inkMk id="27" creationId="{1B4C2922-4449-8FCF-F4A0-6361C3C72B4C}"/>
          </ac:inkMkLst>
        </pc:inkChg>
        <pc:inkChg chg="add del">
          <ac:chgData name="Davis, James C" userId="84778d94-b1cc-4a48-87ce-749e1d7d6e72" providerId="ADAL" clId="{12FA020C-A0E8-644D-901E-C9FF7C142579}" dt="2022-12-02T08:25:52.097" v="40"/>
          <ac:inkMkLst>
            <pc:docMk/>
            <pc:sldMk cId="3257107145" sldId="1588"/>
            <ac:inkMk id="28" creationId="{FEC41A54-AAFF-2DB4-E7D5-78DCE7B15298}"/>
          </ac:inkMkLst>
        </pc:inkChg>
        <pc:inkChg chg="add del">
          <ac:chgData name="Davis, James C" userId="84778d94-b1cc-4a48-87ce-749e1d7d6e72" providerId="ADAL" clId="{12FA020C-A0E8-644D-901E-C9FF7C142579}" dt="2022-12-02T08:25:52.097" v="40"/>
          <ac:inkMkLst>
            <pc:docMk/>
            <pc:sldMk cId="3257107145" sldId="1588"/>
            <ac:inkMk id="29" creationId="{E622EA1E-302C-8CDB-5E8E-09AAF298CCC2}"/>
          </ac:inkMkLst>
        </pc:inkChg>
        <pc:inkChg chg="add del">
          <ac:chgData name="Davis, James C" userId="84778d94-b1cc-4a48-87ce-749e1d7d6e72" providerId="ADAL" clId="{12FA020C-A0E8-644D-901E-C9FF7C142579}" dt="2022-12-02T08:25:52.097" v="40"/>
          <ac:inkMkLst>
            <pc:docMk/>
            <pc:sldMk cId="3257107145" sldId="1588"/>
            <ac:inkMk id="30" creationId="{D6A88150-E9A6-27FF-9402-33B88985333E}"/>
          </ac:inkMkLst>
        </pc:inkChg>
        <pc:inkChg chg="add del">
          <ac:chgData name="Davis, James C" userId="84778d94-b1cc-4a48-87ce-749e1d7d6e72" providerId="ADAL" clId="{12FA020C-A0E8-644D-901E-C9FF7C142579}" dt="2022-12-02T08:25:52.097" v="40"/>
          <ac:inkMkLst>
            <pc:docMk/>
            <pc:sldMk cId="3257107145" sldId="1588"/>
            <ac:inkMk id="31" creationId="{693B5480-7C75-EB04-9F54-A02126456900}"/>
          </ac:inkMkLst>
        </pc:inkChg>
        <pc:inkChg chg="add del">
          <ac:chgData name="Davis, James C" userId="84778d94-b1cc-4a48-87ce-749e1d7d6e72" providerId="ADAL" clId="{12FA020C-A0E8-644D-901E-C9FF7C142579}" dt="2022-12-02T08:25:52.097" v="40"/>
          <ac:inkMkLst>
            <pc:docMk/>
            <pc:sldMk cId="3257107145" sldId="1588"/>
            <ac:inkMk id="32" creationId="{0CA136BC-C6B4-CF74-E6F1-20D2485D5CB8}"/>
          </ac:inkMkLst>
        </pc:inkChg>
        <pc:inkChg chg="add del">
          <ac:chgData name="Davis, James C" userId="84778d94-b1cc-4a48-87ce-749e1d7d6e72" providerId="ADAL" clId="{12FA020C-A0E8-644D-901E-C9FF7C142579}" dt="2022-12-02T08:25:52.097" v="40"/>
          <ac:inkMkLst>
            <pc:docMk/>
            <pc:sldMk cId="3257107145" sldId="1588"/>
            <ac:inkMk id="33" creationId="{D256D7F7-E00D-0449-77CA-2F3F98632096}"/>
          </ac:inkMkLst>
        </pc:inkChg>
        <pc:inkChg chg="add del">
          <ac:chgData name="Davis, James C" userId="84778d94-b1cc-4a48-87ce-749e1d7d6e72" providerId="ADAL" clId="{12FA020C-A0E8-644D-901E-C9FF7C142579}" dt="2022-12-02T08:25:52.097" v="40"/>
          <ac:inkMkLst>
            <pc:docMk/>
            <pc:sldMk cId="3257107145" sldId="1588"/>
            <ac:inkMk id="34" creationId="{199F606B-EAB7-71BE-C92C-013D5C81D461}"/>
          </ac:inkMkLst>
        </pc:inkChg>
        <pc:inkChg chg="add del">
          <ac:chgData name="Davis, James C" userId="84778d94-b1cc-4a48-87ce-749e1d7d6e72" providerId="ADAL" clId="{12FA020C-A0E8-644D-901E-C9FF7C142579}" dt="2022-12-02T08:25:52.097" v="40"/>
          <ac:inkMkLst>
            <pc:docMk/>
            <pc:sldMk cId="3257107145" sldId="1588"/>
            <ac:inkMk id="35" creationId="{843103A8-4019-F884-3811-C3C7ED6E62F2}"/>
          </ac:inkMkLst>
        </pc:inkChg>
        <pc:inkChg chg="add del">
          <ac:chgData name="Davis, James C" userId="84778d94-b1cc-4a48-87ce-749e1d7d6e72" providerId="ADAL" clId="{12FA020C-A0E8-644D-901E-C9FF7C142579}" dt="2022-12-02T08:25:52.097" v="40"/>
          <ac:inkMkLst>
            <pc:docMk/>
            <pc:sldMk cId="3257107145" sldId="1588"/>
            <ac:inkMk id="36" creationId="{75A3CBEA-6153-2155-408F-DC9946954BDD}"/>
          </ac:inkMkLst>
        </pc:inkChg>
        <pc:inkChg chg="add del">
          <ac:chgData name="Davis, James C" userId="84778d94-b1cc-4a48-87ce-749e1d7d6e72" providerId="ADAL" clId="{12FA020C-A0E8-644D-901E-C9FF7C142579}" dt="2022-12-02T08:25:52.097" v="40"/>
          <ac:inkMkLst>
            <pc:docMk/>
            <pc:sldMk cId="3257107145" sldId="1588"/>
            <ac:inkMk id="37" creationId="{2C5491A3-7535-4B85-A99C-D47ABA3BD37B}"/>
          </ac:inkMkLst>
        </pc:inkChg>
        <pc:inkChg chg="add reco">
          <ac:chgData name="Davis, James C" userId="84778d94-b1cc-4a48-87ce-749e1d7d6e72" providerId="ADAL" clId="{12FA020C-A0E8-644D-901E-C9FF7C142579}" dt="2022-12-02T08:25:52.097" v="40"/>
          <ac:inkMkLst>
            <pc:docMk/>
            <pc:sldMk cId="3257107145" sldId="1588"/>
            <ac:inkMk id="38" creationId="{B0BCF339-CEDE-48BD-E781-2DB378802DF7}"/>
          </ac:inkMkLst>
        </pc:inkChg>
        <pc:inkChg chg="add reco">
          <ac:chgData name="Davis, James C" userId="84778d94-b1cc-4a48-87ce-749e1d7d6e72" providerId="ADAL" clId="{12FA020C-A0E8-644D-901E-C9FF7C142579}" dt="2022-12-02T08:25:52.097" v="40"/>
          <ac:inkMkLst>
            <pc:docMk/>
            <pc:sldMk cId="3257107145" sldId="1588"/>
            <ac:inkMk id="39" creationId="{515E1AE9-74A4-5220-50D5-528291E161D0}"/>
          </ac:inkMkLst>
        </pc:inkChg>
        <pc:inkChg chg="add del">
          <ac:chgData name="Davis, James C" userId="84778d94-b1cc-4a48-87ce-749e1d7d6e72" providerId="ADAL" clId="{12FA020C-A0E8-644D-901E-C9FF7C142579}" dt="2022-12-02T08:25:55.991" v="47"/>
          <ac:inkMkLst>
            <pc:docMk/>
            <pc:sldMk cId="3257107145" sldId="1588"/>
            <ac:inkMk id="40" creationId="{18CB685D-4FAB-AC23-644A-740F30468E6E}"/>
          </ac:inkMkLst>
        </pc:inkChg>
        <pc:inkChg chg="add del">
          <ac:chgData name="Davis, James C" userId="84778d94-b1cc-4a48-87ce-749e1d7d6e72" providerId="ADAL" clId="{12FA020C-A0E8-644D-901E-C9FF7C142579}" dt="2022-12-02T08:25:55.991" v="47"/>
          <ac:inkMkLst>
            <pc:docMk/>
            <pc:sldMk cId="3257107145" sldId="1588"/>
            <ac:inkMk id="41" creationId="{208DA4B8-B4A0-AB68-7AED-509D91E5DAF8}"/>
          </ac:inkMkLst>
        </pc:inkChg>
        <pc:inkChg chg="add del">
          <ac:chgData name="Davis, James C" userId="84778d94-b1cc-4a48-87ce-749e1d7d6e72" providerId="ADAL" clId="{12FA020C-A0E8-644D-901E-C9FF7C142579}" dt="2022-12-02T08:25:55.991" v="47"/>
          <ac:inkMkLst>
            <pc:docMk/>
            <pc:sldMk cId="3257107145" sldId="1588"/>
            <ac:inkMk id="42" creationId="{437A1B67-15DD-8372-0C83-1BC31FC6212C}"/>
          </ac:inkMkLst>
        </pc:inkChg>
        <pc:inkChg chg="add del">
          <ac:chgData name="Davis, James C" userId="84778d94-b1cc-4a48-87ce-749e1d7d6e72" providerId="ADAL" clId="{12FA020C-A0E8-644D-901E-C9FF7C142579}" dt="2022-12-02T08:25:55.991" v="47"/>
          <ac:inkMkLst>
            <pc:docMk/>
            <pc:sldMk cId="3257107145" sldId="1588"/>
            <ac:inkMk id="43" creationId="{C1D98302-D0F9-0E51-4FF4-D7924BE2005B}"/>
          </ac:inkMkLst>
        </pc:inkChg>
        <pc:inkChg chg="add del">
          <ac:chgData name="Davis, James C" userId="84778d94-b1cc-4a48-87ce-749e1d7d6e72" providerId="ADAL" clId="{12FA020C-A0E8-644D-901E-C9FF7C142579}" dt="2022-12-02T08:25:55.991" v="47"/>
          <ac:inkMkLst>
            <pc:docMk/>
            <pc:sldMk cId="3257107145" sldId="1588"/>
            <ac:inkMk id="44" creationId="{54F025B2-7476-5BDB-9E9A-4E163643E70C}"/>
          </ac:inkMkLst>
        </pc:inkChg>
        <pc:inkChg chg="add del">
          <ac:chgData name="Davis, James C" userId="84778d94-b1cc-4a48-87ce-749e1d7d6e72" providerId="ADAL" clId="{12FA020C-A0E8-644D-901E-C9FF7C142579}" dt="2022-12-02T08:25:55.991" v="47"/>
          <ac:inkMkLst>
            <pc:docMk/>
            <pc:sldMk cId="3257107145" sldId="1588"/>
            <ac:inkMk id="45" creationId="{5004B753-AA36-BD11-BD06-A3149DE6AEB1}"/>
          </ac:inkMkLst>
        </pc:inkChg>
        <pc:inkChg chg="add reco">
          <ac:chgData name="Davis, James C" userId="84778d94-b1cc-4a48-87ce-749e1d7d6e72" providerId="ADAL" clId="{12FA020C-A0E8-644D-901E-C9FF7C142579}" dt="2022-12-02T08:25:55.991" v="47"/>
          <ac:inkMkLst>
            <pc:docMk/>
            <pc:sldMk cId="3257107145" sldId="1588"/>
            <ac:inkMk id="46" creationId="{8F98130D-B8F0-CFAD-6384-268D0C4A4724}"/>
          </ac:inkMkLst>
        </pc:inkChg>
        <pc:inkChg chg="add del">
          <ac:chgData name="Davis, James C" userId="84778d94-b1cc-4a48-87ce-749e1d7d6e72" providerId="ADAL" clId="{12FA020C-A0E8-644D-901E-C9FF7C142579}" dt="2022-12-02T08:25:57.322" v="50"/>
          <ac:inkMkLst>
            <pc:docMk/>
            <pc:sldMk cId="3257107145" sldId="1588"/>
            <ac:inkMk id="47" creationId="{BAFDFD83-2621-F711-A0BA-71E5B1D5302D}"/>
          </ac:inkMkLst>
        </pc:inkChg>
        <pc:inkChg chg="add del">
          <ac:chgData name="Davis, James C" userId="84778d94-b1cc-4a48-87ce-749e1d7d6e72" providerId="ADAL" clId="{12FA020C-A0E8-644D-901E-C9FF7C142579}" dt="2022-12-02T08:25:57.322" v="50"/>
          <ac:inkMkLst>
            <pc:docMk/>
            <pc:sldMk cId="3257107145" sldId="1588"/>
            <ac:inkMk id="48" creationId="{7F69D405-24D5-CE91-69E7-8C5871A4C9B1}"/>
          </ac:inkMkLst>
        </pc:inkChg>
        <pc:inkChg chg="add reco">
          <ac:chgData name="Davis, James C" userId="84778d94-b1cc-4a48-87ce-749e1d7d6e72" providerId="ADAL" clId="{12FA020C-A0E8-644D-901E-C9FF7C142579}" dt="2022-12-02T08:25:57.322" v="50"/>
          <ac:inkMkLst>
            <pc:docMk/>
            <pc:sldMk cId="3257107145" sldId="1588"/>
            <ac:inkMk id="49" creationId="{56CE13E4-222B-4F26-9297-CFFCAAFA3675}"/>
          </ac:inkMkLst>
        </pc:inkChg>
        <pc:inkChg chg="add">
          <ac:chgData name="Davis, James C" userId="84778d94-b1cc-4a48-87ce-749e1d7d6e72" providerId="ADAL" clId="{12FA020C-A0E8-644D-901E-C9FF7C142579}" dt="2022-12-02T08:25:57.868" v="51"/>
          <ac:inkMkLst>
            <pc:docMk/>
            <pc:sldMk cId="3257107145" sldId="1588"/>
            <ac:inkMk id="50" creationId="{B29CD602-1EEF-69D7-26A0-ED6D7B4A9FDC}"/>
          </ac:inkMkLst>
        </pc:inkChg>
        <pc:inkChg chg="add del">
          <ac:chgData name="Davis, James C" userId="84778d94-b1cc-4a48-87ce-749e1d7d6e72" providerId="ADAL" clId="{12FA020C-A0E8-644D-901E-C9FF7C142579}" dt="2022-12-02T08:26:01.504" v="54"/>
          <ac:inkMkLst>
            <pc:docMk/>
            <pc:sldMk cId="3257107145" sldId="1588"/>
            <ac:inkMk id="51" creationId="{C11C5FA4-A444-C858-D8A9-C4987D0A4319}"/>
          </ac:inkMkLst>
        </pc:inkChg>
        <pc:inkChg chg="add del">
          <ac:chgData name="Davis, James C" userId="84778d94-b1cc-4a48-87ce-749e1d7d6e72" providerId="ADAL" clId="{12FA020C-A0E8-644D-901E-C9FF7C142579}" dt="2022-12-02T08:26:01.504" v="54"/>
          <ac:inkMkLst>
            <pc:docMk/>
            <pc:sldMk cId="3257107145" sldId="1588"/>
            <ac:inkMk id="52" creationId="{EE2B11BC-AB26-8C3B-0D27-4FA943077810}"/>
          </ac:inkMkLst>
        </pc:inkChg>
        <pc:inkChg chg="add reco">
          <ac:chgData name="Davis, James C" userId="84778d94-b1cc-4a48-87ce-749e1d7d6e72" providerId="ADAL" clId="{12FA020C-A0E8-644D-901E-C9FF7C142579}" dt="2022-12-02T08:26:01.504" v="54"/>
          <ac:inkMkLst>
            <pc:docMk/>
            <pc:sldMk cId="3257107145" sldId="1588"/>
            <ac:inkMk id="53" creationId="{993C6997-6AAF-5227-1944-D4CF9998349F}"/>
          </ac:inkMkLst>
        </pc:inkChg>
        <pc:inkChg chg="add del">
          <ac:chgData name="Davis, James C" userId="84778d94-b1cc-4a48-87ce-749e1d7d6e72" providerId="ADAL" clId="{12FA020C-A0E8-644D-901E-C9FF7C142579}" dt="2022-12-02T08:26:08.333" v="60"/>
          <ac:inkMkLst>
            <pc:docMk/>
            <pc:sldMk cId="3257107145" sldId="1588"/>
            <ac:inkMk id="54" creationId="{41ECCD81-158A-25C3-2EBB-19D328EBC2B0}"/>
          </ac:inkMkLst>
        </pc:inkChg>
        <pc:inkChg chg="add del">
          <ac:chgData name="Davis, James C" userId="84778d94-b1cc-4a48-87ce-749e1d7d6e72" providerId="ADAL" clId="{12FA020C-A0E8-644D-901E-C9FF7C142579}" dt="2022-12-02T08:26:08.333" v="60"/>
          <ac:inkMkLst>
            <pc:docMk/>
            <pc:sldMk cId="3257107145" sldId="1588"/>
            <ac:inkMk id="55" creationId="{BC38571F-FA13-0FB4-1986-8BF01E2FAF87}"/>
          </ac:inkMkLst>
        </pc:inkChg>
        <pc:inkChg chg="add del">
          <ac:chgData name="Davis, James C" userId="84778d94-b1cc-4a48-87ce-749e1d7d6e72" providerId="ADAL" clId="{12FA020C-A0E8-644D-901E-C9FF7C142579}" dt="2022-12-02T08:26:08.333" v="60"/>
          <ac:inkMkLst>
            <pc:docMk/>
            <pc:sldMk cId="3257107145" sldId="1588"/>
            <ac:inkMk id="56" creationId="{E6205C64-CE6E-814C-280C-16DB553E0313}"/>
          </ac:inkMkLst>
        </pc:inkChg>
        <pc:inkChg chg="add del">
          <ac:chgData name="Davis, James C" userId="84778d94-b1cc-4a48-87ce-749e1d7d6e72" providerId="ADAL" clId="{12FA020C-A0E8-644D-901E-C9FF7C142579}" dt="2022-12-02T08:26:08.333" v="60"/>
          <ac:inkMkLst>
            <pc:docMk/>
            <pc:sldMk cId="3257107145" sldId="1588"/>
            <ac:inkMk id="57" creationId="{FB9C5222-5ED3-65DC-8270-3312B234B194}"/>
          </ac:inkMkLst>
        </pc:inkChg>
        <pc:inkChg chg="add del">
          <ac:chgData name="Davis, James C" userId="84778d94-b1cc-4a48-87ce-749e1d7d6e72" providerId="ADAL" clId="{12FA020C-A0E8-644D-901E-C9FF7C142579}" dt="2022-12-02T08:26:08.333" v="60"/>
          <ac:inkMkLst>
            <pc:docMk/>
            <pc:sldMk cId="3257107145" sldId="1588"/>
            <ac:inkMk id="58" creationId="{085F7256-CCC0-6A64-AECE-F7243FE9B554}"/>
          </ac:inkMkLst>
        </pc:inkChg>
        <pc:inkChg chg="add reco">
          <ac:chgData name="Davis, James C" userId="84778d94-b1cc-4a48-87ce-749e1d7d6e72" providerId="ADAL" clId="{12FA020C-A0E8-644D-901E-C9FF7C142579}" dt="2022-12-02T08:26:08.333" v="60"/>
          <ac:inkMkLst>
            <pc:docMk/>
            <pc:sldMk cId="3257107145" sldId="1588"/>
            <ac:inkMk id="59" creationId="{A5A023BD-C510-C65A-EFA9-AEDC2A87DD51}"/>
          </ac:inkMkLst>
        </pc:inkChg>
        <pc:inkChg chg="add del">
          <ac:chgData name="Davis, James C" userId="84778d94-b1cc-4a48-87ce-749e1d7d6e72" providerId="ADAL" clId="{12FA020C-A0E8-644D-901E-C9FF7C142579}" dt="2022-12-02T08:26:11.148" v="63"/>
          <ac:inkMkLst>
            <pc:docMk/>
            <pc:sldMk cId="3257107145" sldId="1588"/>
            <ac:inkMk id="60" creationId="{3DB5086C-001B-CA48-3E3B-AB92538FE2A6}"/>
          </ac:inkMkLst>
        </pc:inkChg>
        <pc:inkChg chg="add del">
          <ac:chgData name="Davis, James C" userId="84778d94-b1cc-4a48-87ce-749e1d7d6e72" providerId="ADAL" clId="{12FA020C-A0E8-644D-901E-C9FF7C142579}" dt="2022-12-02T08:26:11.148" v="63"/>
          <ac:inkMkLst>
            <pc:docMk/>
            <pc:sldMk cId="3257107145" sldId="1588"/>
            <ac:inkMk id="61" creationId="{4C3DDD25-77F1-C447-D31C-A498DA396610}"/>
          </ac:inkMkLst>
        </pc:inkChg>
        <pc:inkChg chg="add reco">
          <ac:chgData name="Davis, James C" userId="84778d94-b1cc-4a48-87ce-749e1d7d6e72" providerId="ADAL" clId="{12FA020C-A0E8-644D-901E-C9FF7C142579}" dt="2022-12-02T08:26:11.148" v="63"/>
          <ac:inkMkLst>
            <pc:docMk/>
            <pc:sldMk cId="3257107145" sldId="1588"/>
            <ac:inkMk id="62" creationId="{E28F554F-91ED-3393-C916-EB60E6265A8A}"/>
          </ac:inkMkLst>
        </pc:inkChg>
        <pc:inkChg chg="add del">
          <ac:chgData name="Davis, James C" userId="84778d94-b1cc-4a48-87ce-749e1d7d6e72" providerId="ADAL" clId="{12FA020C-A0E8-644D-901E-C9FF7C142579}" dt="2022-12-02T08:26:13.600" v="67"/>
          <ac:inkMkLst>
            <pc:docMk/>
            <pc:sldMk cId="3257107145" sldId="1588"/>
            <ac:inkMk id="63" creationId="{7776B238-9F7C-3DF4-F839-8ED6E229CAB9}"/>
          </ac:inkMkLst>
        </pc:inkChg>
        <pc:inkChg chg="add del">
          <ac:chgData name="Davis, James C" userId="84778d94-b1cc-4a48-87ce-749e1d7d6e72" providerId="ADAL" clId="{12FA020C-A0E8-644D-901E-C9FF7C142579}" dt="2022-12-02T08:26:13.600" v="67"/>
          <ac:inkMkLst>
            <pc:docMk/>
            <pc:sldMk cId="3257107145" sldId="1588"/>
            <ac:inkMk id="64" creationId="{4B6117A1-8503-7F7C-C255-2B86B67E2488}"/>
          </ac:inkMkLst>
        </pc:inkChg>
        <pc:inkChg chg="add">
          <ac:chgData name="Davis, James C" userId="84778d94-b1cc-4a48-87ce-749e1d7d6e72" providerId="ADAL" clId="{12FA020C-A0E8-644D-901E-C9FF7C142579}" dt="2022-12-02T08:26:12.787" v="66"/>
          <ac:inkMkLst>
            <pc:docMk/>
            <pc:sldMk cId="3257107145" sldId="1588"/>
            <ac:inkMk id="65" creationId="{77B6E76D-D751-4120-9347-1831833744BE}"/>
          </ac:inkMkLst>
        </pc:inkChg>
        <pc:inkChg chg="add reco">
          <ac:chgData name="Davis, James C" userId="84778d94-b1cc-4a48-87ce-749e1d7d6e72" providerId="ADAL" clId="{12FA020C-A0E8-644D-901E-C9FF7C142579}" dt="2022-12-02T08:26:13.600" v="67"/>
          <ac:inkMkLst>
            <pc:docMk/>
            <pc:sldMk cId="3257107145" sldId="1588"/>
            <ac:inkMk id="66" creationId="{F174B1D3-377F-1134-55A2-3A5F237BA7A1}"/>
          </ac:inkMkLst>
        </pc:inkChg>
        <pc:inkChg chg="add del">
          <ac:chgData name="Davis, James C" userId="84778d94-b1cc-4a48-87ce-749e1d7d6e72" providerId="ADAL" clId="{12FA020C-A0E8-644D-901E-C9FF7C142579}" dt="2022-12-02T08:26:19.152" v="73"/>
          <ac:inkMkLst>
            <pc:docMk/>
            <pc:sldMk cId="3257107145" sldId="1588"/>
            <ac:inkMk id="67" creationId="{4B7E7CD8-769E-CFDA-1EF7-F070F26C98E1}"/>
          </ac:inkMkLst>
        </pc:inkChg>
        <pc:inkChg chg="add del">
          <ac:chgData name="Davis, James C" userId="84778d94-b1cc-4a48-87ce-749e1d7d6e72" providerId="ADAL" clId="{12FA020C-A0E8-644D-901E-C9FF7C142579}" dt="2022-12-02T08:26:19.152" v="73"/>
          <ac:inkMkLst>
            <pc:docMk/>
            <pc:sldMk cId="3257107145" sldId="1588"/>
            <ac:inkMk id="68" creationId="{033553E1-F507-302A-5E2C-E15D91D7A0F5}"/>
          </ac:inkMkLst>
        </pc:inkChg>
        <pc:inkChg chg="add del">
          <ac:chgData name="Davis, James C" userId="84778d94-b1cc-4a48-87ce-749e1d7d6e72" providerId="ADAL" clId="{12FA020C-A0E8-644D-901E-C9FF7C142579}" dt="2022-12-02T08:26:19.152" v="73"/>
          <ac:inkMkLst>
            <pc:docMk/>
            <pc:sldMk cId="3257107145" sldId="1588"/>
            <ac:inkMk id="69" creationId="{E882FFB9-A89D-876A-CB69-39868D541A86}"/>
          </ac:inkMkLst>
        </pc:inkChg>
        <pc:inkChg chg="add del">
          <ac:chgData name="Davis, James C" userId="84778d94-b1cc-4a48-87ce-749e1d7d6e72" providerId="ADAL" clId="{12FA020C-A0E8-644D-901E-C9FF7C142579}" dt="2022-12-02T08:26:19.152" v="73"/>
          <ac:inkMkLst>
            <pc:docMk/>
            <pc:sldMk cId="3257107145" sldId="1588"/>
            <ac:inkMk id="70" creationId="{9AF334CB-5A6B-AF25-02F4-6F29781D82FC}"/>
          </ac:inkMkLst>
        </pc:inkChg>
        <pc:inkChg chg="add">
          <ac:chgData name="Davis, James C" userId="84778d94-b1cc-4a48-87ce-749e1d7d6e72" providerId="ADAL" clId="{12FA020C-A0E8-644D-901E-C9FF7C142579}" dt="2022-12-02T08:26:18.477" v="72"/>
          <ac:inkMkLst>
            <pc:docMk/>
            <pc:sldMk cId="3257107145" sldId="1588"/>
            <ac:inkMk id="71" creationId="{E19FCEED-B884-C108-E878-095FD7026D09}"/>
          </ac:inkMkLst>
        </pc:inkChg>
        <pc:inkChg chg="add reco">
          <ac:chgData name="Davis, James C" userId="84778d94-b1cc-4a48-87ce-749e1d7d6e72" providerId="ADAL" clId="{12FA020C-A0E8-644D-901E-C9FF7C142579}" dt="2022-12-02T08:26:19.152" v="73"/>
          <ac:inkMkLst>
            <pc:docMk/>
            <pc:sldMk cId="3257107145" sldId="1588"/>
            <ac:inkMk id="72" creationId="{39C577C3-F8FD-6ADB-48C7-7820160B46D1}"/>
          </ac:inkMkLst>
        </pc:inkChg>
        <pc:inkChg chg="add del">
          <ac:chgData name="Davis, James C" userId="84778d94-b1cc-4a48-87ce-749e1d7d6e72" providerId="ADAL" clId="{12FA020C-A0E8-644D-901E-C9FF7C142579}" dt="2022-12-02T08:26:25.994" v="83"/>
          <ac:inkMkLst>
            <pc:docMk/>
            <pc:sldMk cId="3257107145" sldId="1588"/>
            <ac:inkMk id="73" creationId="{8B8328ED-0D49-3536-00A2-4C3402FDC205}"/>
          </ac:inkMkLst>
        </pc:inkChg>
        <pc:inkChg chg="add del">
          <ac:chgData name="Davis, James C" userId="84778d94-b1cc-4a48-87ce-749e1d7d6e72" providerId="ADAL" clId="{12FA020C-A0E8-644D-901E-C9FF7C142579}" dt="2022-12-02T08:26:25.994" v="83"/>
          <ac:inkMkLst>
            <pc:docMk/>
            <pc:sldMk cId="3257107145" sldId="1588"/>
            <ac:inkMk id="74" creationId="{6ACD0646-EABB-8A30-7302-2A37BACFD5F9}"/>
          </ac:inkMkLst>
        </pc:inkChg>
        <pc:inkChg chg="add del">
          <ac:chgData name="Davis, James C" userId="84778d94-b1cc-4a48-87ce-749e1d7d6e72" providerId="ADAL" clId="{12FA020C-A0E8-644D-901E-C9FF7C142579}" dt="2022-12-02T08:26:25.994" v="83"/>
          <ac:inkMkLst>
            <pc:docMk/>
            <pc:sldMk cId="3257107145" sldId="1588"/>
            <ac:inkMk id="75" creationId="{FA4A7A43-72E0-E4F1-A652-1C8AF5F08E72}"/>
          </ac:inkMkLst>
        </pc:inkChg>
        <pc:inkChg chg="add del">
          <ac:chgData name="Davis, James C" userId="84778d94-b1cc-4a48-87ce-749e1d7d6e72" providerId="ADAL" clId="{12FA020C-A0E8-644D-901E-C9FF7C142579}" dt="2022-12-02T08:26:25.994" v="83"/>
          <ac:inkMkLst>
            <pc:docMk/>
            <pc:sldMk cId="3257107145" sldId="1588"/>
            <ac:inkMk id="76" creationId="{83CE12E2-520C-DBC7-5C3A-EEB4D28728DC}"/>
          </ac:inkMkLst>
        </pc:inkChg>
        <pc:inkChg chg="add del">
          <ac:chgData name="Davis, James C" userId="84778d94-b1cc-4a48-87ce-749e1d7d6e72" providerId="ADAL" clId="{12FA020C-A0E8-644D-901E-C9FF7C142579}" dt="2022-12-02T08:26:25.994" v="83"/>
          <ac:inkMkLst>
            <pc:docMk/>
            <pc:sldMk cId="3257107145" sldId="1588"/>
            <ac:inkMk id="77" creationId="{099E87B6-0097-D97A-50DB-DF10FBCF1411}"/>
          </ac:inkMkLst>
        </pc:inkChg>
        <pc:inkChg chg="add del">
          <ac:chgData name="Davis, James C" userId="84778d94-b1cc-4a48-87ce-749e1d7d6e72" providerId="ADAL" clId="{12FA020C-A0E8-644D-901E-C9FF7C142579}" dt="2022-12-02T08:26:25.994" v="83"/>
          <ac:inkMkLst>
            <pc:docMk/>
            <pc:sldMk cId="3257107145" sldId="1588"/>
            <ac:inkMk id="78" creationId="{EA19A844-D350-74C0-66C6-563ED3A66546}"/>
          </ac:inkMkLst>
        </pc:inkChg>
        <pc:inkChg chg="add del">
          <ac:chgData name="Davis, James C" userId="84778d94-b1cc-4a48-87ce-749e1d7d6e72" providerId="ADAL" clId="{12FA020C-A0E8-644D-901E-C9FF7C142579}" dt="2022-12-02T08:26:25.994" v="83"/>
          <ac:inkMkLst>
            <pc:docMk/>
            <pc:sldMk cId="3257107145" sldId="1588"/>
            <ac:inkMk id="79" creationId="{C132E1D3-A240-818D-CFBE-970135947F8A}"/>
          </ac:inkMkLst>
        </pc:inkChg>
        <pc:inkChg chg="add del">
          <ac:chgData name="Davis, James C" userId="84778d94-b1cc-4a48-87ce-749e1d7d6e72" providerId="ADAL" clId="{12FA020C-A0E8-644D-901E-C9FF7C142579}" dt="2022-12-02T08:26:25.994" v="83"/>
          <ac:inkMkLst>
            <pc:docMk/>
            <pc:sldMk cId="3257107145" sldId="1588"/>
            <ac:inkMk id="80" creationId="{8CD138BD-2ADA-6D8E-497A-A5601025D71E}"/>
          </ac:inkMkLst>
        </pc:inkChg>
        <pc:inkChg chg="add del">
          <ac:chgData name="Davis, James C" userId="84778d94-b1cc-4a48-87ce-749e1d7d6e72" providerId="ADAL" clId="{12FA020C-A0E8-644D-901E-C9FF7C142579}" dt="2022-12-02T08:26:25.994" v="83"/>
          <ac:inkMkLst>
            <pc:docMk/>
            <pc:sldMk cId="3257107145" sldId="1588"/>
            <ac:inkMk id="81" creationId="{066DC5D2-58EC-2E2F-D950-9BB9DD137FAD}"/>
          </ac:inkMkLst>
        </pc:inkChg>
        <pc:inkChg chg="add reco">
          <ac:chgData name="Davis, James C" userId="84778d94-b1cc-4a48-87ce-749e1d7d6e72" providerId="ADAL" clId="{12FA020C-A0E8-644D-901E-C9FF7C142579}" dt="2022-12-02T08:26:25.994" v="83"/>
          <ac:inkMkLst>
            <pc:docMk/>
            <pc:sldMk cId="3257107145" sldId="1588"/>
            <ac:inkMk id="82" creationId="{D45A4C0A-E183-39EE-1CEE-BA5029B2E008}"/>
          </ac:inkMkLst>
        </pc:inkChg>
        <pc:inkChg chg="add del">
          <ac:chgData name="Davis, James C" userId="84778d94-b1cc-4a48-87ce-749e1d7d6e72" providerId="ADAL" clId="{12FA020C-A0E8-644D-901E-C9FF7C142579}" dt="2022-12-02T08:26:37.673" v="106"/>
          <ac:inkMkLst>
            <pc:docMk/>
            <pc:sldMk cId="3257107145" sldId="1588"/>
            <ac:inkMk id="83" creationId="{A1874CCB-71F4-2732-7566-E8EA059A544B}"/>
          </ac:inkMkLst>
        </pc:inkChg>
        <pc:inkChg chg="add del">
          <ac:chgData name="Davis, James C" userId="84778d94-b1cc-4a48-87ce-749e1d7d6e72" providerId="ADAL" clId="{12FA020C-A0E8-644D-901E-C9FF7C142579}" dt="2022-12-02T08:26:37.673" v="106"/>
          <ac:inkMkLst>
            <pc:docMk/>
            <pc:sldMk cId="3257107145" sldId="1588"/>
            <ac:inkMk id="84" creationId="{266A2D25-39AE-4551-C096-949162479C43}"/>
          </ac:inkMkLst>
        </pc:inkChg>
        <pc:inkChg chg="add del">
          <ac:chgData name="Davis, James C" userId="84778d94-b1cc-4a48-87ce-749e1d7d6e72" providerId="ADAL" clId="{12FA020C-A0E8-644D-901E-C9FF7C142579}" dt="2022-12-02T08:26:37.673" v="106"/>
          <ac:inkMkLst>
            <pc:docMk/>
            <pc:sldMk cId="3257107145" sldId="1588"/>
            <ac:inkMk id="85" creationId="{F34900CD-84E0-EF1B-D271-D139743EFD48}"/>
          </ac:inkMkLst>
        </pc:inkChg>
        <pc:inkChg chg="add del">
          <ac:chgData name="Davis, James C" userId="84778d94-b1cc-4a48-87ce-749e1d7d6e72" providerId="ADAL" clId="{12FA020C-A0E8-644D-901E-C9FF7C142579}" dt="2022-12-02T08:26:37.673" v="106"/>
          <ac:inkMkLst>
            <pc:docMk/>
            <pc:sldMk cId="3257107145" sldId="1588"/>
            <ac:inkMk id="86" creationId="{C9FAC319-A54D-F7F6-8A77-33BBFFF5159F}"/>
          </ac:inkMkLst>
        </pc:inkChg>
        <pc:inkChg chg="add del">
          <ac:chgData name="Davis, James C" userId="84778d94-b1cc-4a48-87ce-749e1d7d6e72" providerId="ADAL" clId="{12FA020C-A0E8-644D-901E-C9FF7C142579}" dt="2022-12-02T08:26:37.673" v="106"/>
          <ac:inkMkLst>
            <pc:docMk/>
            <pc:sldMk cId="3257107145" sldId="1588"/>
            <ac:inkMk id="87" creationId="{05C780FE-E5BA-5A4D-7C8F-213012693D86}"/>
          </ac:inkMkLst>
        </pc:inkChg>
        <pc:inkChg chg="add del">
          <ac:chgData name="Davis, James C" userId="84778d94-b1cc-4a48-87ce-749e1d7d6e72" providerId="ADAL" clId="{12FA020C-A0E8-644D-901E-C9FF7C142579}" dt="2022-12-02T08:26:37.673" v="106"/>
          <ac:inkMkLst>
            <pc:docMk/>
            <pc:sldMk cId="3257107145" sldId="1588"/>
            <ac:inkMk id="88" creationId="{6DAAF68D-1005-D168-42E3-2019CBC91516}"/>
          </ac:inkMkLst>
        </pc:inkChg>
        <pc:inkChg chg="add del">
          <ac:chgData name="Davis, James C" userId="84778d94-b1cc-4a48-87ce-749e1d7d6e72" providerId="ADAL" clId="{12FA020C-A0E8-644D-901E-C9FF7C142579}" dt="2022-12-02T08:26:37.673" v="106"/>
          <ac:inkMkLst>
            <pc:docMk/>
            <pc:sldMk cId="3257107145" sldId="1588"/>
            <ac:inkMk id="89" creationId="{EB1CD481-A51A-DC97-6025-609EE14DB143}"/>
          </ac:inkMkLst>
        </pc:inkChg>
        <pc:inkChg chg="add del">
          <ac:chgData name="Davis, James C" userId="84778d94-b1cc-4a48-87ce-749e1d7d6e72" providerId="ADAL" clId="{12FA020C-A0E8-644D-901E-C9FF7C142579}" dt="2022-12-02T08:26:37.673" v="106"/>
          <ac:inkMkLst>
            <pc:docMk/>
            <pc:sldMk cId="3257107145" sldId="1588"/>
            <ac:inkMk id="90" creationId="{B6D5121F-687F-9A9F-0888-7C7EB46C9381}"/>
          </ac:inkMkLst>
        </pc:inkChg>
        <pc:inkChg chg="add del">
          <ac:chgData name="Davis, James C" userId="84778d94-b1cc-4a48-87ce-749e1d7d6e72" providerId="ADAL" clId="{12FA020C-A0E8-644D-901E-C9FF7C142579}" dt="2022-12-02T08:26:37.673" v="106"/>
          <ac:inkMkLst>
            <pc:docMk/>
            <pc:sldMk cId="3257107145" sldId="1588"/>
            <ac:inkMk id="91" creationId="{62A0C21A-D81B-F516-74D6-320A1B05FCF8}"/>
          </ac:inkMkLst>
        </pc:inkChg>
        <pc:inkChg chg="add del">
          <ac:chgData name="Davis, James C" userId="84778d94-b1cc-4a48-87ce-749e1d7d6e72" providerId="ADAL" clId="{12FA020C-A0E8-644D-901E-C9FF7C142579}" dt="2022-12-02T08:26:37.673" v="106"/>
          <ac:inkMkLst>
            <pc:docMk/>
            <pc:sldMk cId="3257107145" sldId="1588"/>
            <ac:inkMk id="92" creationId="{C822C5E5-2212-AF21-2169-04B4D15FA05B}"/>
          </ac:inkMkLst>
        </pc:inkChg>
        <pc:inkChg chg="add del">
          <ac:chgData name="Davis, James C" userId="84778d94-b1cc-4a48-87ce-749e1d7d6e72" providerId="ADAL" clId="{12FA020C-A0E8-644D-901E-C9FF7C142579}" dt="2022-12-02T08:26:37.673" v="106"/>
          <ac:inkMkLst>
            <pc:docMk/>
            <pc:sldMk cId="3257107145" sldId="1588"/>
            <ac:inkMk id="93" creationId="{C733C940-4A02-B680-06BA-66A47CEB4785}"/>
          </ac:inkMkLst>
        </pc:inkChg>
        <pc:inkChg chg="add del">
          <ac:chgData name="Davis, James C" userId="84778d94-b1cc-4a48-87ce-749e1d7d6e72" providerId="ADAL" clId="{12FA020C-A0E8-644D-901E-C9FF7C142579}" dt="2022-12-02T08:26:37.673" v="106"/>
          <ac:inkMkLst>
            <pc:docMk/>
            <pc:sldMk cId="3257107145" sldId="1588"/>
            <ac:inkMk id="94" creationId="{96965281-5D8D-5598-18E0-416004148574}"/>
          </ac:inkMkLst>
        </pc:inkChg>
        <pc:inkChg chg="add del">
          <ac:chgData name="Davis, James C" userId="84778d94-b1cc-4a48-87ce-749e1d7d6e72" providerId="ADAL" clId="{12FA020C-A0E8-644D-901E-C9FF7C142579}" dt="2022-12-02T08:26:37.673" v="106"/>
          <ac:inkMkLst>
            <pc:docMk/>
            <pc:sldMk cId="3257107145" sldId="1588"/>
            <ac:inkMk id="95" creationId="{D2E9F659-8EA2-44C0-4704-B4D593E1B30A}"/>
          </ac:inkMkLst>
        </pc:inkChg>
        <pc:inkChg chg="add del">
          <ac:chgData name="Davis, James C" userId="84778d94-b1cc-4a48-87ce-749e1d7d6e72" providerId="ADAL" clId="{12FA020C-A0E8-644D-901E-C9FF7C142579}" dt="2022-12-02T08:26:37.673" v="106"/>
          <ac:inkMkLst>
            <pc:docMk/>
            <pc:sldMk cId="3257107145" sldId="1588"/>
            <ac:inkMk id="96" creationId="{F96C6A1F-C3C4-C554-F40A-5280FC262E7D}"/>
          </ac:inkMkLst>
        </pc:inkChg>
        <pc:inkChg chg="add del">
          <ac:chgData name="Davis, James C" userId="84778d94-b1cc-4a48-87ce-749e1d7d6e72" providerId="ADAL" clId="{12FA020C-A0E8-644D-901E-C9FF7C142579}" dt="2022-12-02T08:26:37.673" v="106"/>
          <ac:inkMkLst>
            <pc:docMk/>
            <pc:sldMk cId="3257107145" sldId="1588"/>
            <ac:inkMk id="97" creationId="{5C261309-B2F1-62EE-EC68-28592CC331FD}"/>
          </ac:inkMkLst>
        </pc:inkChg>
        <pc:inkChg chg="add del">
          <ac:chgData name="Davis, James C" userId="84778d94-b1cc-4a48-87ce-749e1d7d6e72" providerId="ADAL" clId="{12FA020C-A0E8-644D-901E-C9FF7C142579}" dt="2022-12-02T08:26:37.673" v="106"/>
          <ac:inkMkLst>
            <pc:docMk/>
            <pc:sldMk cId="3257107145" sldId="1588"/>
            <ac:inkMk id="98" creationId="{98287B02-DE5B-98D1-16F5-1429F9046D63}"/>
          </ac:inkMkLst>
        </pc:inkChg>
        <pc:inkChg chg="add del">
          <ac:chgData name="Davis, James C" userId="84778d94-b1cc-4a48-87ce-749e1d7d6e72" providerId="ADAL" clId="{12FA020C-A0E8-644D-901E-C9FF7C142579}" dt="2022-12-02T08:26:37.673" v="106"/>
          <ac:inkMkLst>
            <pc:docMk/>
            <pc:sldMk cId="3257107145" sldId="1588"/>
            <ac:inkMk id="99" creationId="{49B2E505-677C-83FD-4878-5E6D7A4C4D1A}"/>
          </ac:inkMkLst>
        </pc:inkChg>
        <pc:inkChg chg="add del">
          <ac:chgData name="Davis, James C" userId="84778d94-b1cc-4a48-87ce-749e1d7d6e72" providerId="ADAL" clId="{12FA020C-A0E8-644D-901E-C9FF7C142579}" dt="2022-12-02T08:26:37.673" v="106"/>
          <ac:inkMkLst>
            <pc:docMk/>
            <pc:sldMk cId="3257107145" sldId="1588"/>
            <ac:inkMk id="100" creationId="{56EA8203-0120-AA9E-27AD-57F77A9257D9}"/>
          </ac:inkMkLst>
        </pc:inkChg>
        <pc:inkChg chg="add del">
          <ac:chgData name="Davis, James C" userId="84778d94-b1cc-4a48-87ce-749e1d7d6e72" providerId="ADAL" clId="{12FA020C-A0E8-644D-901E-C9FF7C142579}" dt="2022-12-02T08:26:37.673" v="106"/>
          <ac:inkMkLst>
            <pc:docMk/>
            <pc:sldMk cId="3257107145" sldId="1588"/>
            <ac:inkMk id="101" creationId="{6E0196AF-9E45-2EF3-95B9-1DC7E48FC0B2}"/>
          </ac:inkMkLst>
        </pc:inkChg>
        <pc:inkChg chg="add del">
          <ac:chgData name="Davis, James C" userId="84778d94-b1cc-4a48-87ce-749e1d7d6e72" providerId="ADAL" clId="{12FA020C-A0E8-644D-901E-C9FF7C142579}" dt="2022-12-02T08:26:37.673" v="106"/>
          <ac:inkMkLst>
            <pc:docMk/>
            <pc:sldMk cId="3257107145" sldId="1588"/>
            <ac:inkMk id="102" creationId="{CEF6A22D-0500-A0DD-60C1-1B17EFC86C58}"/>
          </ac:inkMkLst>
        </pc:inkChg>
        <pc:inkChg chg="add del">
          <ac:chgData name="Davis, James C" userId="84778d94-b1cc-4a48-87ce-749e1d7d6e72" providerId="ADAL" clId="{12FA020C-A0E8-644D-901E-C9FF7C142579}" dt="2022-12-02T08:26:37.673" v="106"/>
          <ac:inkMkLst>
            <pc:docMk/>
            <pc:sldMk cId="3257107145" sldId="1588"/>
            <ac:inkMk id="103" creationId="{1991C3C7-AAA2-293F-B6B8-E35970B90835}"/>
          </ac:inkMkLst>
        </pc:inkChg>
        <pc:inkChg chg="add del">
          <ac:chgData name="Davis, James C" userId="84778d94-b1cc-4a48-87ce-749e1d7d6e72" providerId="ADAL" clId="{12FA020C-A0E8-644D-901E-C9FF7C142579}" dt="2022-12-02T08:26:37.673" v="106"/>
          <ac:inkMkLst>
            <pc:docMk/>
            <pc:sldMk cId="3257107145" sldId="1588"/>
            <ac:inkMk id="104" creationId="{AE355379-80C6-0C6B-4DB1-4774E275B0E2}"/>
          </ac:inkMkLst>
        </pc:inkChg>
        <pc:inkChg chg="add reco">
          <ac:chgData name="Davis, James C" userId="84778d94-b1cc-4a48-87ce-749e1d7d6e72" providerId="ADAL" clId="{12FA020C-A0E8-644D-901E-C9FF7C142579}" dt="2022-12-02T08:26:37.673" v="106"/>
          <ac:inkMkLst>
            <pc:docMk/>
            <pc:sldMk cId="3257107145" sldId="1588"/>
            <ac:inkMk id="105" creationId="{8A5AE2AB-52C4-B7C0-1F1F-E5800C9398AA}"/>
          </ac:inkMkLst>
        </pc:inkChg>
        <pc:inkChg chg="add del">
          <ac:chgData name="Davis, James C" userId="84778d94-b1cc-4a48-87ce-749e1d7d6e72" providerId="ADAL" clId="{12FA020C-A0E8-644D-901E-C9FF7C142579}" dt="2022-12-02T08:26:41.298" v="110"/>
          <ac:inkMkLst>
            <pc:docMk/>
            <pc:sldMk cId="3257107145" sldId="1588"/>
            <ac:inkMk id="106" creationId="{B9389FA5-D275-831A-5104-CF764043ED86}"/>
          </ac:inkMkLst>
        </pc:inkChg>
        <pc:inkChg chg="add del">
          <ac:chgData name="Davis, James C" userId="84778d94-b1cc-4a48-87ce-749e1d7d6e72" providerId="ADAL" clId="{12FA020C-A0E8-644D-901E-C9FF7C142579}" dt="2022-12-02T08:26:41.298" v="110"/>
          <ac:inkMkLst>
            <pc:docMk/>
            <pc:sldMk cId="3257107145" sldId="1588"/>
            <ac:inkMk id="107" creationId="{1AA31530-8C10-DEC5-0E57-477CD72086F9}"/>
          </ac:inkMkLst>
        </pc:inkChg>
        <pc:inkChg chg="add del">
          <ac:chgData name="Davis, James C" userId="84778d94-b1cc-4a48-87ce-749e1d7d6e72" providerId="ADAL" clId="{12FA020C-A0E8-644D-901E-C9FF7C142579}" dt="2022-12-02T08:26:41.298" v="110"/>
          <ac:inkMkLst>
            <pc:docMk/>
            <pc:sldMk cId="3257107145" sldId="1588"/>
            <ac:inkMk id="108" creationId="{7DB006BB-0E52-14E1-5695-C202C2339F3C}"/>
          </ac:inkMkLst>
        </pc:inkChg>
        <pc:inkChg chg="add reco">
          <ac:chgData name="Davis, James C" userId="84778d94-b1cc-4a48-87ce-749e1d7d6e72" providerId="ADAL" clId="{12FA020C-A0E8-644D-901E-C9FF7C142579}" dt="2022-12-02T08:26:41.298" v="110"/>
          <ac:inkMkLst>
            <pc:docMk/>
            <pc:sldMk cId="3257107145" sldId="1588"/>
            <ac:inkMk id="109" creationId="{F39BE80A-818B-F5C3-1104-F482F5951113}"/>
          </ac:inkMkLst>
        </pc:inkChg>
        <pc:inkChg chg="add del">
          <ac:chgData name="Davis, James C" userId="84778d94-b1cc-4a48-87ce-749e1d7d6e72" providerId="ADAL" clId="{12FA020C-A0E8-644D-901E-C9FF7C142579}" dt="2022-12-02T08:26:45.120" v="113"/>
          <ac:inkMkLst>
            <pc:docMk/>
            <pc:sldMk cId="3257107145" sldId="1588"/>
            <ac:inkMk id="110" creationId="{35B5C6BA-D21E-0DF1-DEEB-ADBC3AE18026}"/>
          </ac:inkMkLst>
        </pc:inkChg>
        <pc:inkChg chg="add del">
          <ac:chgData name="Davis, James C" userId="84778d94-b1cc-4a48-87ce-749e1d7d6e72" providerId="ADAL" clId="{12FA020C-A0E8-644D-901E-C9FF7C142579}" dt="2022-12-02T08:26:45.120" v="113"/>
          <ac:inkMkLst>
            <pc:docMk/>
            <pc:sldMk cId="3257107145" sldId="1588"/>
            <ac:inkMk id="111" creationId="{16840BB8-5211-BED3-789C-178FF731B9B8}"/>
          </ac:inkMkLst>
        </pc:inkChg>
        <pc:inkChg chg="add reco">
          <ac:chgData name="Davis, James C" userId="84778d94-b1cc-4a48-87ce-749e1d7d6e72" providerId="ADAL" clId="{12FA020C-A0E8-644D-901E-C9FF7C142579}" dt="2022-12-02T08:26:45.120" v="113"/>
          <ac:inkMkLst>
            <pc:docMk/>
            <pc:sldMk cId="3257107145" sldId="1588"/>
            <ac:inkMk id="112" creationId="{00FEC1A0-C908-D868-31B6-B1A5B94E98D3}"/>
          </ac:inkMkLst>
        </pc:inkChg>
        <pc:inkChg chg="add del">
          <ac:chgData name="Davis, James C" userId="84778d94-b1cc-4a48-87ce-749e1d7d6e72" providerId="ADAL" clId="{12FA020C-A0E8-644D-901E-C9FF7C142579}" dt="2022-12-02T08:26:53.272" v="125"/>
          <ac:inkMkLst>
            <pc:docMk/>
            <pc:sldMk cId="3257107145" sldId="1588"/>
            <ac:inkMk id="113" creationId="{1F9B3F3C-47D0-F4FF-5393-220598B9BA1C}"/>
          </ac:inkMkLst>
        </pc:inkChg>
        <pc:inkChg chg="add del">
          <ac:chgData name="Davis, James C" userId="84778d94-b1cc-4a48-87ce-749e1d7d6e72" providerId="ADAL" clId="{12FA020C-A0E8-644D-901E-C9FF7C142579}" dt="2022-12-02T08:26:53.272" v="125"/>
          <ac:inkMkLst>
            <pc:docMk/>
            <pc:sldMk cId="3257107145" sldId="1588"/>
            <ac:inkMk id="114" creationId="{416D1021-A08C-B253-3AB9-3CC83374FA04}"/>
          </ac:inkMkLst>
        </pc:inkChg>
        <pc:inkChg chg="add del">
          <ac:chgData name="Davis, James C" userId="84778d94-b1cc-4a48-87ce-749e1d7d6e72" providerId="ADAL" clId="{12FA020C-A0E8-644D-901E-C9FF7C142579}" dt="2022-12-02T08:26:53.272" v="125"/>
          <ac:inkMkLst>
            <pc:docMk/>
            <pc:sldMk cId="3257107145" sldId="1588"/>
            <ac:inkMk id="115" creationId="{10CC2C68-53C5-89AC-7ECA-79736CE4D62B}"/>
          </ac:inkMkLst>
        </pc:inkChg>
        <pc:inkChg chg="add del">
          <ac:chgData name="Davis, James C" userId="84778d94-b1cc-4a48-87ce-749e1d7d6e72" providerId="ADAL" clId="{12FA020C-A0E8-644D-901E-C9FF7C142579}" dt="2022-12-02T08:26:53.272" v="125"/>
          <ac:inkMkLst>
            <pc:docMk/>
            <pc:sldMk cId="3257107145" sldId="1588"/>
            <ac:inkMk id="116" creationId="{6A37A64C-4695-9387-F4B4-5908B06C2870}"/>
          </ac:inkMkLst>
        </pc:inkChg>
        <pc:inkChg chg="add del">
          <ac:chgData name="Davis, James C" userId="84778d94-b1cc-4a48-87ce-749e1d7d6e72" providerId="ADAL" clId="{12FA020C-A0E8-644D-901E-C9FF7C142579}" dt="2022-12-02T08:26:53.272" v="125"/>
          <ac:inkMkLst>
            <pc:docMk/>
            <pc:sldMk cId="3257107145" sldId="1588"/>
            <ac:inkMk id="117" creationId="{C3A641FD-F566-06E9-F576-56781DD580FC}"/>
          </ac:inkMkLst>
        </pc:inkChg>
        <pc:inkChg chg="add del">
          <ac:chgData name="Davis, James C" userId="84778d94-b1cc-4a48-87ce-749e1d7d6e72" providerId="ADAL" clId="{12FA020C-A0E8-644D-901E-C9FF7C142579}" dt="2022-12-02T08:26:53.272" v="125"/>
          <ac:inkMkLst>
            <pc:docMk/>
            <pc:sldMk cId="3257107145" sldId="1588"/>
            <ac:inkMk id="118" creationId="{5F440887-2BC0-9887-EEDE-AA1AF9688079}"/>
          </ac:inkMkLst>
        </pc:inkChg>
        <pc:inkChg chg="add del">
          <ac:chgData name="Davis, James C" userId="84778d94-b1cc-4a48-87ce-749e1d7d6e72" providerId="ADAL" clId="{12FA020C-A0E8-644D-901E-C9FF7C142579}" dt="2022-12-02T08:26:53.272" v="125"/>
          <ac:inkMkLst>
            <pc:docMk/>
            <pc:sldMk cId="3257107145" sldId="1588"/>
            <ac:inkMk id="119" creationId="{7810461B-7D62-D894-978F-087B374B0CF3}"/>
          </ac:inkMkLst>
        </pc:inkChg>
        <pc:inkChg chg="add del">
          <ac:chgData name="Davis, James C" userId="84778d94-b1cc-4a48-87ce-749e1d7d6e72" providerId="ADAL" clId="{12FA020C-A0E8-644D-901E-C9FF7C142579}" dt="2022-12-02T08:26:53.272" v="125"/>
          <ac:inkMkLst>
            <pc:docMk/>
            <pc:sldMk cId="3257107145" sldId="1588"/>
            <ac:inkMk id="120" creationId="{43CC74DF-BB87-B163-D05A-24BB48BA5620}"/>
          </ac:inkMkLst>
        </pc:inkChg>
        <pc:inkChg chg="add del">
          <ac:chgData name="Davis, James C" userId="84778d94-b1cc-4a48-87ce-749e1d7d6e72" providerId="ADAL" clId="{12FA020C-A0E8-644D-901E-C9FF7C142579}" dt="2022-12-02T08:26:53.272" v="125"/>
          <ac:inkMkLst>
            <pc:docMk/>
            <pc:sldMk cId="3257107145" sldId="1588"/>
            <ac:inkMk id="121" creationId="{0D168286-FBDB-358E-91C6-C79BA9FE5729}"/>
          </ac:inkMkLst>
        </pc:inkChg>
        <pc:inkChg chg="add del">
          <ac:chgData name="Davis, James C" userId="84778d94-b1cc-4a48-87ce-749e1d7d6e72" providerId="ADAL" clId="{12FA020C-A0E8-644D-901E-C9FF7C142579}" dt="2022-12-02T08:26:53.272" v="125"/>
          <ac:inkMkLst>
            <pc:docMk/>
            <pc:sldMk cId="3257107145" sldId="1588"/>
            <ac:inkMk id="122" creationId="{15296F82-0748-CD32-90D4-21161F5E6A95}"/>
          </ac:inkMkLst>
        </pc:inkChg>
        <pc:inkChg chg="add del">
          <ac:chgData name="Davis, James C" userId="84778d94-b1cc-4a48-87ce-749e1d7d6e72" providerId="ADAL" clId="{12FA020C-A0E8-644D-901E-C9FF7C142579}" dt="2022-12-02T08:26:53.272" v="125"/>
          <ac:inkMkLst>
            <pc:docMk/>
            <pc:sldMk cId="3257107145" sldId="1588"/>
            <ac:inkMk id="123" creationId="{1382020C-52CC-FA70-B6AD-6CE4F956E31A}"/>
          </ac:inkMkLst>
        </pc:inkChg>
        <pc:inkChg chg="add reco">
          <ac:chgData name="Davis, James C" userId="84778d94-b1cc-4a48-87ce-749e1d7d6e72" providerId="ADAL" clId="{12FA020C-A0E8-644D-901E-C9FF7C142579}" dt="2022-12-02T08:26:53.272" v="125"/>
          <ac:inkMkLst>
            <pc:docMk/>
            <pc:sldMk cId="3257107145" sldId="1588"/>
            <ac:inkMk id="124" creationId="{D01F5D86-8590-EE94-62CD-CC90C406A4BA}"/>
          </ac:inkMkLst>
        </pc:inkChg>
        <pc:inkChg chg="add del">
          <ac:chgData name="Davis, James C" userId="84778d94-b1cc-4a48-87ce-749e1d7d6e72" providerId="ADAL" clId="{12FA020C-A0E8-644D-901E-C9FF7C142579}" dt="2022-12-02T08:26:56.973" v="131"/>
          <ac:inkMkLst>
            <pc:docMk/>
            <pc:sldMk cId="3257107145" sldId="1588"/>
            <ac:inkMk id="125" creationId="{1C4B3F58-EBE0-5006-D9AE-42F95971ABDB}"/>
          </ac:inkMkLst>
        </pc:inkChg>
        <pc:inkChg chg="add del">
          <ac:chgData name="Davis, James C" userId="84778d94-b1cc-4a48-87ce-749e1d7d6e72" providerId="ADAL" clId="{12FA020C-A0E8-644D-901E-C9FF7C142579}" dt="2022-12-02T08:26:56.973" v="131"/>
          <ac:inkMkLst>
            <pc:docMk/>
            <pc:sldMk cId="3257107145" sldId="1588"/>
            <ac:inkMk id="126" creationId="{62A0EFBB-3B69-2F96-5019-886CF4A222B9}"/>
          </ac:inkMkLst>
        </pc:inkChg>
        <pc:inkChg chg="add del">
          <ac:chgData name="Davis, James C" userId="84778d94-b1cc-4a48-87ce-749e1d7d6e72" providerId="ADAL" clId="{12FA020C-A0E8-644D-901E-C9FF7C142579}" dt="2022-12-02T08:26:56.973" v="131"/>
          <ac:inkMkLst>
            <pc:docMk/>
            <pc:sldMk cId="3257107145" sldId="1588"/>
            <ac:inkMk id="127" creationId="{1DEEAA4C-230C-5347-007E-877AFA26545C}"/>
          </ac:inkMkLst>
        </pc:inkChg>
        <pc:inkChg chg="add del">
          <ac:chgData name="Davis, James C" userId="84778d94-b1cc-4a48-87ce-749e1d7d6e72" providerId="ADAL" clId="{12FA020C-A0E8-644D-901E-C9FF7C142579}" dt="2022-12-02T08:26:56.973" v="131"/>
          <ac:inkMkLst>
            <pc:docMk/>
            <pc:sldMk cId="3257107145" sldId="1588"/>
            <ac:inkMk id="128" creationId="{6F948072-C9BE-715E-4DB9-2617627997C6}"/>
          </ac:inkMkLst>
        </pc:inkChg>
        <pc:inkChg chg="add del">
          <ac:chgData name="Davis, James C" userId="84778d94-b1cc-4a48-87ce-749e1d7d6e72" providerId="ADAL" clId="{12FA020C-A0E8-644D-901E-C9FF7C142579}" dt="2022-12-02T08:26:56.973" v="131"/>
          <ac:inkMkLst>
            <pc:docMk/>
            <pc:sldMk cId="3257107145" sldId="1588"/>
            <ac:inkMk id="129" creationId="{FD24D78C-5A8B-7149-1A73-286B7DF471AB}"/>
          </ac:inkMkLst>
        </pc:inkChg>
        <pc:inkChg chg="add mod reco modStrokes">
          <ac:chgData name="Davis, James C" userId="84778d94-b1cc-4a48-87ce-749e1d7d6e72" providerId="ADAL" clId="{12FA020C-A0E8-644D-901E-C9FF7C142579}" dt="2022-12-02T08:26:59.696" v="132"/>
          <ac:inkMkLst>
            <pc:docMk/>
            <pc:sldMk cId="3257107145" sldId="1588"/>
            <ac:inkMk id="130" creationId="{836D9B9B-97D7-C854-0445-1FDCB25B5C5A}"/>
          </ac:inkMkLst>
        </pc:inkChg>
        <pc:inkChg chg="add del">
          <ac:chgData name="Davis, James C" userId="84778d94-b1cc-4a48-87ce-749e1d7d6e72" providerId="ADAL" clId="{12FA020C-A0E8-644D-901E-C9FF7C142579}" dt="2022-12-02T08:27:08.919" v="145"/>
          <ac:inkMkLst>
            <pc:docMk/>
            <pc:sldMk cId="3257107145" sldId="1588"/>
            <ac:inkMk id="131" creationId="{94A18898-7A0E-43D5-4E0D-88C79C2C05BF}"/>
          </ac:inkMkLst>
        </pc:inkChg>
        <pc:inkChg chg="add del">
          <ac:chgData name="Davis, James C" userId="84778d94-b1cc-4a48-87ce-749e1d7d6e72" providerId="ADAL" clId="{12FA020C-A0E8-644D-901E-C9FF7C142579}" dt="2022-12-02T08:27:08.919" v="145"/>
          <ac:inkMkLst>
            <pc:docMk/>
            <pc:sldMk cId="3257107145" sldId="1588"/>
            <ac:inkMk id="132" creationId="{0B5CABFB-CBA3-4C42-4ECC-F5562BCB9E80}"/>
          </ac:inkMkLst>
        </pc:inkChg>
        <pc:inkChg chg="add del">
          <ac:chgData name="Davis, James C" userId="84778d94-b1cc-4a48-87ce-749e1d7d6e72" providerId="ADAL" clId="{12FA020C-A0E8-644D-901E-C9FF7C142579}" dt="2022-12-02T08:27:08.919" v="145"/>
          <ac:inkMkLst>
            <pc:docMk/>
            <pc:sldMk cId="3257107145" sldId="1588"/>
            <ac:inkMk id="133" creationId="{328D1F07-389E-FC3D-63A8-905F41DB135A}"/>
          </ac:inkMkLst>
        </pc:inkChg>
        <pc:inkChg chg="add del">
          <ac:chgData name="Davis, James C" userId="84778d94-b1cc-4a48-87ce-749e1d7d6e72" providerId="ADAL" clId="{12FA020C-A0E8-644D-901E-C9FF7C142579}" dt="2022-12-02T08:27:08.919" v="145"/>
          <ac:inkMkLst>
            <pc:docMk/>
            <pc:sldMk cId="3257107145" sldId="1588"/>
            <ac:inkMk id="134" creationId="{4E0E48D4-7F0D-E91E-6E85-D0CE5B921530}"/>
          </ac:inkMkLst>
        </pc:inkChg>
        <pc:inkChg chg="add del">
          <ac:chgData name="Davis, James C" userId="84778d94-b1cc-4a48-87ce-749e1d7d6e72" providerId="ADAL" clId="{12FA020C-A0E8-644D-901E-C9FF7C142579}" dt="2022-12-02T08:27:08.919" v="145"/>
          <ac:inkMkLst>
            <pc:docMk/>
            <pc:sldMk cId="3257107145" sldId="1588"/>
            <ac:inkMk id="135" creationId="{7B7C3579-6734-1447-2A17-E7958F5833A0}"/>
          </ac:inkMkLst>
        </pc:inkChg>
        <pc:inkChg chg="add del">
          <ac:chgData name="Davis, James C" userId="84778d94-b1cc-4a48-87ce-749e1d7d6e72" providerId="ADAL" clId="{12FA020C-A0E8-644D-901E-C9FF7C142579}" dt="2022-12-02T08:27:08.919" v="145"/>
          <ac:inkMkLst>
            <pc:docMk/>
            <pc:sldMk cId="3257107145" sldId="1588"/>
            <ac:inkMk id="136" creationId="{519E9F59-7E5E-28E1-F143-BA367E92B4A0}"/>
          </ac:inkMkLst>
        </pc:inkChg>
        <pc:inkChg chg="add del">
          <ac:chgData name="Davis, James C" userId="84778d94-b1cc-4a48-87ce-749e1d7d6e72" providerId="ADAL" clId="{12FA020C-A0E8-644D-901E-C9FF7C142579}" dt="2022-12-02T08:27:08.919" v="145"/>
          <ac:inkMkLst>
            <pc:docMk/>
            <pc:sldMk cId="3257107145" sldId="1588"/>
            <ac:inkMk id="137" creationId="{47B50471-5B0C-8E9C-093B-D63EEE44A8CA}"/>
          </ac:inkMkLst>
        </pc:inkChg>
        <pc:inkChg chg="add del">
          <ac:chgData name="Davis, James C" userId="84778d94-b1cc-4a48-87ce-749e1d7d6e72" providerId="ADAL" clId="{12FA020C-A0E8-644D-901E-C9FF7C142579}" dt="2022-12-02T08:27:08.919" v="145"/>
          <ac:inkMkLst>
            <pc:docMk/>
            <pc:sldMk cId="3257107145" sldId="1588"/>
            <ac:inkMk id="138" creationId="{86BDE450-E88F-F2B2-2E88-686E822177A1}"/>
          </ac:inkMkLst>
        </pc:inkChg>
        <pc:inkChg chg="add del">
          <ac:chgData name="Davis, James C" userId="84778d94-b1cc-4a48-87ce-749e1d7d6e72" providerId="ADAL" clId="{12FA020C-A0E8-644D-901E-C9FF7C142579}" dt="2022-12-02T08:27:08.919" v="145"/>
          <ac:inkMkLst>
            <pc:docMk/>
            <pc:sldMk cId="3257107145" sldId="1588"/>
            <ac:inkMk id="139" creationId="{E985D2A1-BE9E-C4FD-E7E9-594B2D0EA341}"/>
          </ac:inkMkLst>
        </pc:inkChg>
        <pc:inkChg chg="add del">
          <ac:chgData name="Davis, James C" userId="84778d94-b1cc-4a48-87ce-749e1d7d6e72" providerId="ADAL" clId="{12FA020C-A0E8-644D-901E-C9FF7C142579}" dt="2022-12-02T08:27:08.919" v="145"/>
          <ac:inkMkLst>
            <pc:docMk/>
            <pc:sldMk cId="3257107145" sldId="1588"/>
            <ac:inkMk id="140" creationId="{24926703-8988-C1D8-8BF3-6F246A2327FE}"/>
          </ac:inkMkLst>
        </pc:inkChg>
        <pc:inkChg chg="add del">
          <ac:chgData name="Davis, James C" userId="84778d94-b1cc-4a48-87ce-749e1d7d6e72" providerId="ADAL" clId="{12FA020C-A0E8-644D-901E-C9FF7C142579}" dt="2022-12-02T08:27:08.919" v="145"/>
          <ac:inkMkLst>
            <pc:docMk/>
            <pc:sldMk cId="3257107145" sldId="1588"/>
            <ac:inkMk id="141" creationId="{5BDEE68F-5F26-6664-03EC-964C082CA4AF}"/>
          </ac:inkMkLst>
        </pc:inkChg>
        <pc:inkChg chg="add del">
          <ac:chgData name="Davis, James C" userId="84778d94-b1cc-4a48-87ce-749e1d7d6e72" providerId="ADAL" clId="{12FA020C-A0E8-644D-901E-C9FF7C142579}" dt="2022-12-02T08:27:08.919" v="145"/>
          <ac:inkMkLst>
            <pc:docMk/>
            <pc:sldMk cId="3257107145" sldId="1588"/>
            <ac:inkMk id="142" creationId="{F7AF93A6-45EE-0E76-092F-BE2E8D0B136E}"/>
          </ac:inkMkLst>
        </pc:inkChg>
        <pc:inkChg chg="add reco">
          <ac:chgData name="Davis, James C" userId="84778d94-b1cc-4a48-87ce-749e1d7d6e72" providerId="ADAL" clId="{12FA020C-A0E8-644D-901E-C9FF7C142579}" dt="2022-12-02T08:27:08.919" v="145"/>
          <ac:inkMkLst>
            <pc:docMk/>
            <pc:sldMk cId="3257107145" sldId="1588"/>
            <ac:inkMk id="143" creationId="{9A11A14D-07DE-2CB3-1653-B6192D5CDC0E}"/>
          </ac:inkMkLst>
        </pc:inkChg>
        <pc:inkChg chg="add del">
          <ac:chgData name="Davis, James C" userId="84778d94-b1cc-4a48-87ce-749e1d7d6e72" providerId="ADAL" clId="{12FA020C-A0E8-644D-901E-C9FF7C142579}" dt="2022-12-02T08:27:11.642" v="150"/>
          <ac:inkMkLst>
            <pc:docMk/>
            <pc:sldMk cId="3257107145" sldId="1588"/>
            <ac:inkMk id="144" creationId="{2DFA11BF-B4B9-11A9-C839-43FE3BD5FACF}"/>
          </ac:inkMkLst>
        </pc:inkChg>
        <pc:inkChg chg="add del">
          <ac:chgData name="Davis, James C" userId="84778d94-b1cc-4a48-87ce-749e1d7d6e72" providerId="ADAL" clId="{12FA020C-A0E8-644D-901E-C9FF7C142579}" dt="2022-12-02T08:27:11.642" v="150"/>
          <ac:inkMkLst>
            <pc:docMk/>
            <pc:sldMk cId="3257107145" sldId="1588"/>
            <ac:inkMk id="145" creationId="{6DDE7163-1CBC-1151-7C92-6EDA986ACA63}"/>
          </ac:inkMkLst>
        </pc:inkChg>
        <pc:inkChg chg="add del">
          <ac:chgData name="Davis, James C" userId="84778d94-b1cc-4a48-87ce-749e1d7d6e72" providerId="ADAL" clId="{12FA020C-A0E8-644D-901E-C9FF7C142579}" dt="2022-12-02T08:27:11.642" v="150"/>
          <ac:inkMkLst>
            <pc:docMk/>
            <pc:sldMk cId="3257107145" sldId="1588"/>
            <ac:inkMk id="146" creationId="{5D54DBCF-0743-68C0-E1D5-E9F47D6347B5}"/>
          </ac:inkMkLst>
        </pc:inkChg>
        <pc:inkChg chg="add del">
          <ac:chgData name="Davis, James C" userId="84778d94-b1cc-4a48-87ce-749e1d7d6e72" providerId="ADAL" clId="{12FA020C-A0E8-644D-901E-C9FF7C142579}" dt="2022-12-02T08:27:11.642" v="150"/>
          <ac:inkMkLst>
            <pc:docMk/>
            <pc:sldMk cId="3257107145" sldId="1588"/>
            <ac:inkMk id="147" creationId="{6DB3BCAB-A466-9B7E-6CAD-D737A5A56F23}"/>
          </ac:inkMkLst>
        </pc:inkChg>
        <pc:inkChg chg="add reco">
          <ac:chgData name="Davis, James C" userId="84778d94-b1cc-4a48-87ce-749e1d7d6e72" providerId="ADAL" clId="{12FA020C-A0E8-644D-901E-C9FF7C142579}" dt="2022-12-02T08:27:11.642" v="150"/>
          <ac:inkMkLst>
            <pc:docMk/>
            <pc:sldMk cId="3257107145" sldId="1588"/>
            <ac:inkMk id="148" creationId="{41101F89-ED94-8054-C21B-79E7F191BE17}"/>
          </ac:inkMkLst>
        </pc:inkChg>
        <pc:inkChg chg="add">
          <ac:chgData name="Davis, James C" userId="84778d94-b1cc-4a48-87ce-749e1d7d6e72" providerId="ADAL" clId="{12FA020C-A0E8-644D-901E-C9FF7C142579}" dt="2022-12-02T08:27:16.679" v="151"/>
          <ac:inkMkLst>
            <pc:docMk/>
            <pc:sldMk cId="3257107145" sldId="1588"/>
            <ac:inkMk id="149" creationId="{7597A8B1-038C-8EF8-661E-3AB6926090ED}"/>
          </ac:inkMkLst>
        </pc:inkChg>
        <pc:inkChg chg="add del">
          <ac:chgData name="Davis, James C" userId="84778d94-b1cc-4a48-87ce-749e1d7d6e72" providerId="ADAL" clId="{12FA020C-A0E8-644D-901E-C9FF7C142579}" dt="2022-12-02T08:27:21.199" v="156"/>
          <ac:inkMkLst>
            <pc:docMk/>
            <pc:sldMk cId="3257107145" sldId="1588"/>
            <ac:inkMk id="150" creationId="{1BE5D822-3EEF-1A7F-180F-BFD56FF8F932}"/>
          </ac:inkMkLst>
        </pc:inkChg>
        <pc:inkChg chg="add del">
          <ac:chgData name="Davis, James C" userId="84778d94-b1cc-4a48-87ce-749e1d7d6e72" providerId="ADAL" clId="{12FA020C-A0E8-644D-901E-C9FF7C142579}" dt="2022-12-02T08:27:21.199" v="156"/>
          <ac:inkMkLst>
            <pc:docMk/>
            <pc:sldMk cId="3257107145" sldId="1588"/>
            <ac:inkMk id="151" creationId="{EDC99E91-5D8E-6424-CA71-C173CD44C570}"/>
          </ac:inkMkLst>
        </pc:inkChg>
        <pc:inkChg chg="add del">
          <ac:chgData name="Davis, James C" userId="84778d94-b1cc-4a48-87ce-749e1d7d6e72" providerId="ADAL" clId="{12FA020C-A0E8-644D-901E-C9FF7C142579}" dt="2022-12-02T08:27:21.199" v="156"/>
          <ac:inkMkLst>
            <pc:docMk/>
            <pc:sldMk cId="3257107145" sldId="1588"/>
            <ac:inkMk id="152" creationId="{ECBC4A71-CC21-FDCF-D840-D3006926F362}"/>
          </ac:inkMkLst>
        </pc:inkChg>
        <pc:inkChg chg="add del">
          <ac:chgData name="Davis, James C" userId="84778d94-b1cc-4a48-87ce-749e1d7d6e72" providerId="ADAL" clId="{12FA020C-A0E8-644D-901E-C9FF7C142579}" dt="2022-12-02T08:27:21.199" v="156"/>
          <ac:inkMkLst>
            <pc:docMk/>
            <pc:sldMk cId="3257107145" sldId="1588"/>
            <ac:inkMk id="153" creationId="{00037B3F-6089-E53A-F472-A4D77BE616A6}"/>
          </ac:inkMkLst>
        </pc:inkChg>
        <pc:inkChg chg="add reco">
          <ac:chgData name="Davis, James C" userId="84778d94-b1cc-4a48-87ce-749e1d7d6e72" providerId="ADAL" clId="{12FA020C-A0E8-644D-901E-C9FF7C142579}" dt="2022-12-02T08:27:21.199" v="156"/>
          <ac:inkMkLst>
            <pc:docMk/>
            <pc:sldMk cId="3257107145" sldId="1588"/>
            <ac:inkMk id="154" creationId="{C6EE8124-201C-6827-8AF2-28ACDA6E8DCA}"/>
          </ac:inkMkLst>
        </pc:inkChg>
        <pc:inkChg chg="add del">
          <ac:chgData name="Davis, James C" userId="84778d94-b1cc-4a48-87ce-749e1d7d6e72" providerId="ADAL" clId="{12FA020C-A0E8-644D-901E-C9FF7C142579}" dt="2022-12-02T08:27:24.870" v="163"/>
          <ac:inkMkLst>
            <pc:docMk/>
            <pc:sldMk cId="3257107145" sldId="1588"/>
            <ac:inkMk id="155" creationId="{45EA1C45-FE83-0DCD-AF07-B2126722E98B}"/>
          </ac:inkMkLst>
        </pc:inkChg>
        <pc:inkChg chg="add del">
          <ac:chgData name="Davis, James C" userId="84778d94-b1cc-4a48-87ce-749e1d7d6e72" providerId="ADAL" clId="{12FA020C-A0E8-644D-901E-C9FF7C142579}" dt="2022-12-02T08:27:24.870" v="163"/>
          <ac:inkMkLst>
            <pc:docMk/>
            <pc:sldMk cId="3257107145" sldId="1588"/>
            <ac:inkMk id="156" creationId="{EDC3DA98-5D2E-91F9-6615-81F5B2919CBD}"/>
          </ac:inkMkLst>
        </pc:inkChg>
        <pc:inkChg chg="add del">
          <ac:chgData name="Davis, James C" userId="84778d94-b1cc-4a48-87ce-749e1d7d6e72" providerId="ADAL" clId="{12FA020C-A0E8-644D-901E-C9FF7C142579}" dt="2022-12-02T08:27:24.870" v="163"/>
          <ac:inkMkLst>
            <pc:docMk/>
            <pc:sldMk cId="3257107145" sldId="1588"/>
            <ac:inkMk id="157" creationId="{42549FE4-C040-D71C-85DF-FE0378242847}"/>
          </ac:inkMkLst>
        </pc:inkChg>
        <pc:inkChg chg="add del">
          <ac:chgData name="Davis, James C" userId="84778d94-b1cc-4a48-87ce-749e1d7d6e72" providerId="ADAL" clId="{12FA020C-A0E8-644D-901E-C9FF7C142579}" dt="2022-12-02T08:27:24.870" v="163"/>
          <ac:inkMkLst>
            <pc:docMk/>
            <pc:sldMk cId="3257107145" sldId="1588"/>
            <ac:inkMk id="158" creationId="{940C818A-8B77-5271-DC8A-EDFF775E2853}"/>
          </ac:inkMkLst>
        </pc:inkChg>
        <pc:inkChg chg="add del">
          <ac:chgData name="Davis, James C" userId="84778d94-b1cc-4a48-87ce-749e1d7d6e72" providerId="ADAL" clId="{12FA020C-A0E8-644D-901E-C9FF7C142579}" dt="2022-12-02T08:27:24.870" v="163"/>
          <ac:inkMkLst>
            <pc:docMk/>
            <pc:sldMk cId="3257107145" sldId="1588"/>
            <ac:inkMk id="159" creationId="{905158CA-257B-873F-05B7-C3261487D372}"/>
          </ac:inkMkLst>
        </pc:inkChg>
        <pc:inkChg chg="add del">
          <ac:chgData name="Davis, James C" userId="84778d94-b1cc-4a48-87ce-749e1d7d6e72" providerId="ADAL" clId="{12FA020C-A0E8-644D-901E-C9FF7C142579}" dt="2022-12-02T08:27:24.870" v="163"/>
          <ac:inkMkLst>
            <pc:docMk/>
            <pc:sldMk cId="3257107145" sldId="1588"/>
            <ac:inkMk id="160" creationId="{1F80B20B-5224-A8D6-7B3B-2A9408AAA92B}"/>
          </ac:inkMkLst>
        </pc:inkChg>
        <pc:inkChg chg="add reco">
          <ac:chgData name="Davis, James C" userId="84778d94-b1cc-4a48-87ce-749e1d7d6e72" providerId="ADAL" clId="{12FA020C-A0E8-644D-901E-C9FF7C142579}" dt="2022-12-02T08:27:24.870" v="163"/>
          <ac:inkMkLst>
            <pc:docMk/>
            <pc:sldMk cId="3257107145" sldId="1588"/>
            <ac:inkMk id="161" creationId="{BFC8618C-0FE3-38A5-0973-45BD5CE93A7A}"/>
          </ac:inkMkLst>
        </pc:inkChg>
        <pc:inkChg chg="add">
          <ac:chgData name="Davis, James C" userId="84778d94-b1cc-4a48-87ce-749e1d7d6e72" providerId="ADAL" clId="{12FA020C-A0E8-644D-901E-C9FF7C142579}" dt="2022-12-02T08:27:25.407" v="164"/>
          <ac:inkMkLst>
            <pc:docMk/>
            <pc:sldMk cId="3257107145" sldId="1588"/>
            <ac:inkMk id="162" creationId="{2928374A-91F0-606F-2EAC-D10A369E8D14}"/>
          </ac:inkMkLst>
        </pc:inkChg>
        <pc:inkChg chg="add del">
          <ac:chgData name="Davis, James C" userId="84778d94-b1cc-4a48-87ce-749e1d7d6e72" providerId="ADAL" clId="{12FA020C-A0E8-644D-901E-C9FF7C142579}" dt="2022-12-02T08:27:30.870" v="174"/>
          <ac:inkMkLst>
            <pc:docMk/>
            <pc:sldMk cId="3257107145" sldId="1588"/>
            <ac:inkMk id="163" creationId="{80684E6C-6224-00D2-1C21-1C5E8DAD2946}"/>
          </ac:inkMkLst>
        </pc:inkChg>
        <pc:inkChg chg="add del">
          <ac:chgData name="Davis, James C" userId="84778d94-b1cc-4a48-87ce-749e1d7d6e72" providerId="ADAL" clId="{12FA020C-A0E8-644D-901E-C9FF7C142579}" dt="2022-12-02T08:27:30.870" v="174"/>
          <ac:inkMkLst>
            <pc:docMk/>
            <pc:sldMk cId="3257107145" sldId="1588"/>
            <ac:inkMk id="164" creationId="{4F9B79BE-5916-64FF-38D9-44C032B46C25}"/>
          </ac:inkMkLst>
        </pc:inkChg>
        <pc:inkChg chg="add del">
          <ac:chgData name="Davis, James C" userId="84778d94-b1cc-4a48-87ce-749e1d7d6e72" providerId="ADAL" clId="{12FA020C-A0E8-644D-901E-C9FF7C142579}" dt="2022-12-02T08:27:30.870" v="174"/>
          <ac:inkMkLst>
            <pc:docMk/>
            <pc:sldMk cId="3257107145" sldId="1588"/>
            <ac:inkMk id="165" creationId="{1456EEE1-5628-EF8E-7B71-20A86953AFAA}"/>
          </ac:inkMkLst>
        </pc:inkChg>
        <pc:inkChg chg="add del">
          <ac:chgData name="Davis, James C" userId="84778d94-b1cc-4a48-87ce-749e1d7d6e72" providerId="ADAL" clId="{12FA020C-A0E8-644D-901E-C9FF7C142579}" dt="2022-12-02T08:27:30.870" v="174"/>
          <ac:inkMkLst>
            <pc:docMk/>
            <pc:sldMk cId="3257107145" sldId="1588"/>
            <ac:inkMk id="166" creationId="{0016FBBB-5261-D7AB-1195-D4D2FA09723D}"/>
          </ac:inkMkLst>
        </pc:inkChg>
        <pc:inkChg chg="add del">
          <ac:chgData name="Davis, James C" userId="84778d94-b1cc-4a48-87ce-749e1d7d6e72" providerId="ADAL" clId="{12FA020C-A0E8-644D-901E-C9FF7C142579}" dt="2022-12-02T08:27:30.870" v="174"/>
          <ac:inkMkLst>
            <pc:docMk/>
            <pc:sldMk cId="3257107145" sldId="1588"/>
            <ac:inkMk id="167" creationId="{3AFF3152-F72B-8EE6-497E-C75B5A88D9C0}"/>
          </ac:inkMkLst>
        </pc:inkChg>
        <pc:inkChg chg="add del">
          <ac:chgData name="Davis, James C" userId="84778d94-b1cc-4a48-87ce-749e1d7d6e72" providerId="ADAL" clId="{12FA020C-A0E8-644D-901E-C9FF7C142579}" dt="2022-12-02T08:27:30.870" v="174"/>
          <ac:inkMkLst>
            <pc:docMk/>
            <pc:sldMk cId="3257107145" sldId="1588"/>
            <ac:inkMk id="168" creationId="{4530038B-939C-F822-85B9-DD5AB3CA4105}"/>
          </ac:inkMkLst>
        </pc:inkChg>
        <pc:inkChg chg="add del">
          <ac:chgData name="Davis, James C" userId="84778d94-b1cc-4a48-87ce-749e1d7d6e72" providerId="ADAL" clId="{12FA020C-A0E8-644D-901E-C9FF7C142579}" dt="2022-12-02T08:27:30.870" v="174"/>
          <ac:inkMkLst>
            <pc:docMk/>
            <pc:sldMk cId="3257107145" sldId="1588"/>
            <ac:inkMk id="169" creationId="{F23198DB-7133-C415-C7C9-46C358324E56}"/>
          </ac:inkMkLst>
        </pc:inkChg>
        <pc:inkChg chg="add del">
          <ac:chgData name="Davis, James C" userId="84778d94-b1cc-4a48-87ce-749e1d7d6e72" providerId="ADAL" clId="{12FA020C-A0E8-644D-901E-C9FF7C142579}" dt="2022-12-02T08:27:30.870" v="174"/>
          <ac:inkMkLst>
            <pc:docMk/>
            <pc:sldMk cId="3257107145" sldId="1588"/>
            <ac:inkMk id="170" creationId="{B184EB52-A055-AD73-3A26-E5526E828F7E}"/>
          </ac:inkMkLst>
        </pc:inkChg>
        <pc:inkChg chg="add del">
          <ac:chgData name="Davis, James C" userId="84778d94-b1cc-4a48-87ce-749e1d7d6e72" providerId="ADAL" clId="{12FA020C-A0E8-644D-901E-C9FF7C142579}" dt="2022-12-02T08:27:30.870" v="174"/>
          <ac:inkMkLst>
            <pc:docMk/>
            <pc:sldMk cId="3257107145" sldId="1588"/>
            <ac:inkMk id="171" creationId="{25EF0C43-2C31-455F-BA81-D8334506F9D6}"/>
          </ac:inkMkLst>
        </pc:inkChg>
        <pc:inkChg chg="add reco">
          <ac:chgData name="Davis, James C" userId="84778d94-b1cc-4a48-87ce-749e1d7d6e72" providerId="ADAL" clId="{12FA020C-A0E8-644D-901E-C9FF7C142579}" dt="2022-12-02T08:27:30.870" v="174"/>
          <ac:inkMkLst>
            <pc:docMk/>
            <pc:sldMk cId="3257107145" sldId="1588"/>
            <ac:inkMk id="172" creationId="{6E8C96CC-3244-B5E2-86E0-B97AF3C464B2}"/>
          </ac:inkMkLst>
        </pc:inkChg>
        <pc:inkChg chg="add del">
          <ac:chgData name="Davis, James C" userId="84778d94-b1cc-4a48-87ce-749e1d7d6e72" providerId="ADAL" clId="{12FA020C-A0E8-644D-901E-C9FF7C142579}" dt="2022-12-02T08:27:36.975" v="179"/>
          <ac:inkMkLst>
            <pc:docMk/>
            <pc:sldMk cId="3257107145" sldId="1588"/>
            <ac:inkMk id="173" creationId="{01FB87F2-3B96-34E5-994D-F2AE0F7D7710}"/>
          </ac:inkMkLst>
        </pc:inkChg>
        <pc:inkChg chg="add del">
          <ac:chgData name="Davis, James C" userId="84778d94-b1cc-4a48-87ce-749e1d7d6e72" providerId="ADAL" clId="{12FA020C-A0E8-644D-901E-C9FF7C142579}" dt="2022-12-02T08:27:36.975" v="179"/>
          <ac:inkMkLst>
            <pc:docMk/>
            <pc:sldMk cId="3257107145" sldId="1588"/>
            <ac:inkMk id="174" creationId="{3C809498-193E-39BF-273F-856B34D124AD}"/>
          </ac:inkMkLst>
        </pc:inkChg>
        <pc:inkChg chg="add del">
          <ac:chgData name="Davis, James C" userId="84778d94-b1cc-4a48-87ce-749e1d7d6e72" providerId="ADAL" clId="{12FA020C-A0E8-644D-901E-C9FF7C142579}" dt="2022-12-02T08:27:36.975" v="179"/>
          <ac:inkMkLst>
            <pc:docMk/>
            <pc:sldMk cId="3257107145" sldId="1588"/>
            <ac:inkMk id="175" creationId="{0BF69C1E-8993-A7F8-4C3C-0949FB40E9AB}"/>
          </ac:inkMkLst>
        </pc:inkChg>
        <pc:inkChg chg="add del">
          <ac:chgData name="Davis, James C" userId="84778d94-b1cc-4a48-87ce-749e1d7d6e72" providerId="ADAL" clId="{12FA020C-A0E8-644D-901E-C9FF7C142579}" dt="2022-12-02T08:27:36.975" v="179"/>
          <ac:inkMkLst>
            <pc:docMk/>
            <pc:sldMk cId="3257107145" sldId="1588"/>
            <ac:inkMk id="176" creationId="{FCC3BB9B-ED2D-4834-6B37-CAA55C6D50E3}"/>
          </ac:inkMkLst>
        </pc:inkChg>
        <pc:inkChg chg="add reco">
          <ac:chgData name="Davis, James C" userId="84778d94-b1cc-4a48-87ce-749e1d7d6e72" providerId="ADAL" clId="{12FA020C-A0E8-644D-901E-C9FF7C142579}" dt="2022-12-02T08:27:36.975" v="179"/>
          <ac:inkMkLst>
            <pc:docMk/>
            <pc:sldMk cId="3257107145" sldId="1588"/>
            <ac:inkMk id="177" creationId="{E08546FA-9CB3-0209-A183-0D8017A54339}"/>
          </ac:inkMkLst>
        </pc:inkChg>
        <pc:inkChg chg="add">
          <ac:chgData name="Davis, James C" userId="84778d94-b1cc-4a48-87ce-749e1d7d6e72" providerId="ADAL" clId="{12FA020C-A0E8-644D-901E-C9FF7C142579}" dt="2022-12-02T08:27:39.963" v="180"/>
          <ac:inkMkLst>
            <pc:docMk/>
            <pc:sldMk cId="3257107145" sldId="1588"/>
            <ac:inkMk id="178" creationId="{BFA554DC-1E05-F9A2-FDE3-418A871A4CE0}"/>
          </ac:inkMkLst>
        </pc:inkChg>
        <pc:inkChg chg="add del">
          <ac:chgData name="Davis, James C" userId="84778d94-b1cc-4a48-87ce-749e1d7d6e72" providerId="ADAL" clId="{12FA020C-A0E8-644D-901E-C9FF7C142579}" dt="2022-12-02T09:01:02.213" v="897"/>
          <ac:inkMkLst>
            <pc:docMk/>
            <pc:sldMk cId="3257107145" sldId="1588"/>
            <ac:inkMk id="179" creationId="{D047EC66-6031-60EA-FEF4-998D946FA6AD}"/>
          </ac:inkMkLst>
        </pc:inkChg>
        <pc:inkChg chg="add del">
          <ac:chgData name="Davis, James C" userId="84778d94-b1cc-4a48-87ce-749e1d7d6e72" providerId="ADAL" clId="{12FA020C-A0E8-644D-901E-C9FF7C142579}" dt="2022-12-02T08:27:55.517" v="193"/>
          <ac:inkMkLst>
            <pc:docMk/>
            <pc:sldMk cId="3257107145" sldId="1588"/>
            <ac:inkMk id="180" creationId="{573BA454-733C-1924-5C9B-F3D3F72E47E5}"/>
          </ac:inkMkLst>
        </pc:inkChg>
        <pc:inkChg chg="add del">
          <ac:chgData name="Davis, James C" userId="84778d94-b1cc-4a48-87ce-749e1d7d6e72" providerId="ADAL" clId="{12FA020C-A0E8-644D-901E-C9FF7C142579}" dt="2022-12-02T08:27:55.517" v="193"/>
          <ac:inkMkLst>
            <pc:docMk/>
            <pc:sldMk cId="3257107145" sldId="1588"/>
            <ac:inkMk id="181" creationId="{D4CE4E8F-785E-A02F-4C90-1D13D16EB5A7}"/>
          </ac:inkMkLst>
        </pc:inkChg>
        <pc:inkChg chg="add del">
          <ac:chgData name="Davis, James C" userId="84778d94-b1cc-4a48-87ce-749e1d7d6e72" providerId="ADAL" clId="{12FA020C-A0E8-644D-901E-C9FF7C142579}" dt="2022-12-02T08:27:55.517" v="193"/>
          <ac:inkMkLst>
            <pc:docMk/>
            <pc:sldMk cId="3257107145" sldId="1588"/>
            <ac:inkMk id="182" creationId="{5DE8E072-F992-36E2-04C0-04BAC8CE7E4F}"/>
          </ac:inkMkLst>
        </pc:inkChg>
        <pc:inkChg chg="add del">
          <ac:chgData name="Davis, James C" userId="84778d94-b1cc-4a48-87ce-749e1d7d6e72" providerId="ADAL" clId="{12FA020C-A0E8-644D-901E-C9FF7C142579}" dt="2022-12-02T08:27:55.517" v="193"/>
          <ac:inkMkLst>
            <pc:docMk/>
            <pc:sldMk cId="3257107145" sldId="1588"/>
            <ac:inkMk id="183" creationId="{4284FF7F-F237-C815-5E9A-2CC365204292}"/>
          </ac:inkMkLst>
        </pc:inkChg>
        <pc:inkChg chg="add del">
          <ac:chgData name="Davis, James C" userId="84778d94-b1cc-4a48-87ce-749e1d7d6e72" providerId="ADAL" clId="{12FA020C-A0E8-644D-901E-C9FF7C142579}" dt="2022-12-02T08:27:55.517" v="193"/>
          <ac:inkMkLst>
            <pc:docMk/>
            <pc:sldMk cId="3257107145" sldId="1588"/>
            <ac:inkMk id="184" creationId="{2A2CA437-38F5-C6F4-2750-E98B3CA0E462}"/>
          </ac:inkMkLst>
        </pc:inkChg>
        <pc:inkChg chg="add del">
          <ac:chgData name="Davis, James C" userId="84778d94-b1cc-4a48-87ce-749e1d7d6e72" providerId="ADAL" clId="{12FA020C-A0E8-644D-901E-C9FF7C142579}" dt="2022-12-02T08:27:55.517" v="193"/>
          <ac:inkMkLst>
            <pc:docMk/>
            <pc:sldMk cId="3257107145" sldId="1588"/>
            <ac:inkMk id="185" creationId="{9A12D56C-E150-BAC2-02C2-DB903EC99A4A}"/>
          </ac:inkMkLst>
        </pc:inkChg>
        <pc:inkChg chg="add del">
          <ac:chgData name="Davis, James C" userId="84778d94-b1cc-4a48-87ce-749e1d7d6e72" providerId="ADAL" clId="{12FA020C-A0E8-644D-901E-C9FF7C142579}" dt="2022-12-02T08:27:55.517" v="193"/>
          <ac:inkMkLst>
            <pc:docMk/>
            <pc:sldMk cId="3257107145" sldId="1588"/>
            <ac:inkMk id="186" creationId="{EBF606F6-543A-6697-ACAF-F4BAF8D896EF}"/>
          </ac:inkMkLst>
        </pc:inkChg>
        <pc:inkChg chg="add del">
          <ac:chgData name="Davis, James C" userId="84778d94-b1cc-4a48-87ce-749e1d7d6e72" providerId="ADAL" clId="{12FA020C-A0E8-644D-901E-C9FF7C142579}" dt="2022-12-02T08:27:55.517" v="193"/>
          <ac:inkMkLst>
            <pc:docMk/>
            <pc:sldMk cId="3257107145" sldId="1588"/>
            <ac:inkMk id="187" creationId="{FDB5737D-9DAD-89E7-040C-04B41543C3CD}"/>
          </ac:inkMkLst>
        </pc:inkChg>
        <pc:inkChg chg="add del">
          <ac:chgData name="Davis, James C" userId="84778d94-b1cc-4a48-87ce-749e1d7d6e72" providerId="ADAL" clId="{12FA020C-A0E8-644D-901E-C9FF7C142579}" dt="2022-12-02T08:27:55.517" v="193"/>
          <ac:inkMkLst>
            <pc:docMk/>
            <pc:sldMk cId="3257107145" sldId="1588"/>
            <ac:inkMk id="188" creationId="{708D1335-B6E9-A47E-DCD9-A8117795CCC4}"/>
          </ac:inkMkLst>
        </pc:inkChg>
        <pc:inkChg chg="add del">
          <ac:chgData name="Davis, James C" userId="84778d94-b1cc-4a48-87ce-749e1d7d6e72" providerId="ADAL" clId="{12FA020C-A0E8-644D-901E-C9FF7C142579}" dt="2022-12-02T08:27:55.517" v="193"/>
          <ac:inkMkLst>
            <pc:docMk/>
            <pc:sldMk cId="3257107145" sldId="1588"/>
            <ac:inkMk id="189" creationId="{C0C81303-3AE3-46AE-2C15-B0C8AC84B5CB}"/>
          </ac:inkMkLst>
        </pc:inkChg>
        <pc:inkChg chg="add del">
          <ac:chgData name="Davis, James C" userId="84778d94-b1cc-4a48-87ce-749e1d7d6e72" providerId="ADAL" clId="{12FA020C-A0E8-644D-901E-C9FF7C142579}" dt="2022-12-02T08:27:55.517" v="193"/>
          <ac:inkMkLst>
            <pc:docMk/>
            <pc:sldMk cId="3257107145" sldId="1588"/>
            <ac:inkMk id="190" creationId="{6A6164CC-2F95-E679-C391-F2B1C190D3CF}"/>
          </ac:inkMkLst>
        </pc:inkChg>
        <pc:inkChg chg="add del reco">
          <ac:chgData name="Davis, James C" userId="84778d94-b1cc-4a48-87ce-749e1d7d6e72" providerId="ADAL" clId="{12FA020C-A0E8-644D-901E-C9FF7C142579}" dt="2022-12-02T09:01:01.419" v="895"/>
          <ac:inkMkLst>
            <pc:docMk/>
            <pc:sldMk cId="3257107145" sldId="1588"/>
            <ac:inkMk id="191" creationId="{F3E24688-A5A5-BE62-FD04-0DE4602EAE09}"/>
          </ac:inkMkLst>
        </pc:inkChg>
        <pc:inkChg chg="add del reco">
          <ac:chgData name="Davis, James C" userId="84778d94-b1cc-4a48-87ce-749e1d7d6e72" providerId="ADAL" clId="{12FA020C-A0E8-644D-901E-C9FF7C142579}" dt="2022-12-02T09:01:01.416" v="893"/>
          <ac:inkMkLst>
            <pc:docMk/>
            <pc:sldMk cId="3257107145" sldId="1588"/>
            <ac:inkMk id="192" creationId="{43F9E358-4FA0-EAF6-7F3C-EEAD87DE6803}"/>
          </ac:inkMkLst>
        </pc:inkChg>
        <pc:inkChg chg="add del">
          <ac:chgData name="Davis, James C" userId="84778d94-b1cc-4a48-87ce-749e1d7d6e72" providerId="ADAL" clId="{12FA020C-A0E8-644D-901E-C9FF7C142579}" dt="2022-12-02T08:28:08.727" v="199"/>
          <ac:inkMkLst>
            <pc:docMk/>
            <pc:sldMk cId="3257107145" sldId="1588"/>
            <ac:inkMk id="193" creationId="{41FA38A2-5EC7-2C16-20BA-0734AF315C43}"/>
          </ac:inkMkLst>
        </pc:inkChg>
        <pc:inkChg chg="add del">
          <ac:chgData name="Davis, James C" userId="84778d94-b1cc-4a48-87ce-749e1d7d6e72" providerId="ADAL" clId="{12FA020C-A0E8-644D-901E-C9FF7C142579}" dt="2022-12-02T08:28:08.727" v="199"/>
          <ac:inkMkLst>
            <pc:docMk/>
            <pc:sldMk cId="3257107145" sldId="1588"/>
            <ac:inkMk id="194" creationId="{AB72439D-9634-F30C-6383-BBE07438895A}"/>
          </ac:inkMkLst>
        </pc:inkChg>
        <pc:inkChg chg="add del">
          <ac:chgData name="Davis, James C" userId="84778d94-b1cc-4a48-87ce-749e1d7d6e72" providerId="ADAL" clId="{12FA020C-A0E8-644D-901E-C9FF7C142579}" dt="2022-12-02T08:28:08.727" v="199"/>
          <ac:inkMkLst>
            <pc:docMk/>
            <pc:sldMk cId="3257107145" sldId="1588"/>
            <ac:inkMk id="195" creationId="{07DACEE4-54DC-2621-9D15-9BB5DAB18C54}"/>
          </ac:inkMkLst>
        </pc:inkChg>
        <pc:inkChg chg="add del">
          <ac:chgData name="Davis, James C" userId="84778d94-b1cc-4a48-87ce-749e1d7d6e72" providerId="ADAL" clId="{12FA020C-A0E8-644D-901E-C9FF7C142579}" dt="2022-12-02T08:28:08.727" v="199"/>
          <ac:inkMkLst>
            <pc:docMk/>
            <pc:sldMk cId="3257107145" sldId="1588"/>
            <ac:inkMk id="196" creationId="{738758D8-7EFC-29B7-7AE6-131C325AB27E}"/>
          </ac:inkMkLst>
        </pc:inkChg>
        <pc:inkChg chg="add del">
          <ac:chgData name="Davis, James C" userId="84778d94-b1cc-4a48-87ce-749e1d7d6e72" providerId="ADAL" clId="{12FA020C-A0E8-644D-901E-C9FF7C142579}" dt="2022-12-02T08:28:08.727" v="199"/>
          <ac:inkMkLst>
            <pc:docMk/>
            <pc:sldMk cId="3257107145" sldId="1588"/>
            <ac:inkMk id="197" creationId="{5AC689F3-2615-61E7-2220-53789EBAE267}"/>
          </ac:inkMkLst>
        </pc:inkChg>
        <pc:inkChg chg="add del reco">
          <ac:chgData name="Davis, James C" userId="84778d94-b1cc-4a48-87ce-749e1d7d6e72" providerId="ADAL" clId="{12FA020C-A0E8-644D-901E-C9FF7C142579}" dt="2022-12-02T09:01:01.417" v="894"/>
          <ac:inkMkLst>
            <pc:docMk/>
            <pc:sldMk cId="3257107145" sldId="1588"/>
            <ac:inkMk id="198" creationId="{872C6F23-242D-94C0-F916-24D3A66928A5}"/>
          </ac:inkMkLst>
        </pc:inkChg>
        <pc:inkChg chg="add del mod reco modStrokes">
          <ac:chgData name="Davis, James C" userId="84778d94-b1cc-4a48-87ce-749e1d7d6e72" providerId="ADAL" clId="{12FA020C-A0E8-644D-901E-C9FF7C142579}" dt="2022-12-02T09:01:02.212" v="896"/>
          <ac:inkMkLst>
            <pc:docMk/>
            <pc:sldMk cId="3257107145" sldId="1588"/>
            <ac:inkMk id="199" creationId="{1BE23018-DEC5-B431-AD24-D6DF765736DD}"/>
          </ac:inkMkLst>
        </pc:inkChg>
        <pc:inkChg chg="add del">
          <ac:chgData name="Davis, James C" userId="84778d94-b1cc-4a48-87ce-749e1d7d6e72" providerId="ADAL" clId="{12FA020C-A0E8-644D-901E-C9FF7C142579}" dt="2022-12-02T08:28:18.082" v="213"/>
          <ac:inkMkLst>
            <pc:docMk/>
            <pc:sldMk cId="3257107145" sldId="1588"/>
            <ac:inkMk id="200" creationId="{2571CEE0-F31A-CA11-F286-622669CDC8F0}"/>
          </ac:inkMkLst>
        </pc:inkChg>
        <pc:inkChg chg="add del">
          <ac:chgData name="Davis, James C" userId="84778d94-b1cc-4a48-87ce-749e1d7d6e72" providerId="ADAL" clId="{12FA020C-A0E8-644D-901E-C9FF7C142579}" dt="2022-12-02T08:28:14.791" v="211"/>
          <ac:inkMkLst>
            <pc:docMk/>
            <pc:sldMk cId="3257107145" sldId="1588"/>
            <ac:inkMk id="201" creationId="{B49CF0EE-AA63-F23E-B961-69EBDFFE464F}"/>
          </ac:inkMkLst>
        </pc:inkChg>
        <pc:inkChg chg="add del">
          <ac:chgData name="Davis, James C" userId="84778d94-b1cc-4a48-87ce-749e1d7d6e72" providerId="ADAL" clId="{12FA020C-A0E8-644D-901E-C9FF7C142579}" dt="2022-12-02T08:28:14.791" v="211"/>
          <ac:inkMkLst>
            <pc:docMk/>
            <pc:sldMk cId="3257107145" sldId="1588"/>
            <ac:inkMk id="202" creationId="{05C89FB2-CB93-5F81-0873-EFB5CFF710A1}"/>
          </ac:inkMkLst>
        </pc:inkChg>
        <pc:inkChg chg="add del">
          <ac:chgData name="Davis, James C" userId="84778d94-b1cc-4a48-87ce-749e1d7d6e72" providerId="ADAL" clId="{12FA020C-A0E8-644D-901E-C9FF7C142579}" dt="2022-12-02T08:28:14.791" v="211"/>
          <ac:inkMkLst>
            <pc:docMk/>
            <pc:sldMk cId="3257107145" sldId="1588"/>
            <ac:inkMk id="203" creationId="{053A6B61-6277-5779-2846-67277F769C4A}"/>
          </ac:inkMkLst>
        </pc:inkChg>
        <pc:inkChg chg="add del">
          <ac:chgData name="Davis, James C" userId="84778d94-b1cc-4a48-87ce-749e1d7d6e72" providerId="ADAL" clId="{12FA020C-A0E8-644D-901E-C9FF7C142579}" dt="2022-12-02T08:28:14.791" v="211"/>
          <ac:inkMkLst>
            <pc:docMk/>
            <pc:sldMk cId="3257107145" sldId="1588"/>
            <ac:inkMk id="204" creationId="{CF5D38C6-94C5-9EA4-A2B7-884E94092AC1}"/>
          </ac:inkMkLst>
        </pc:inkChg>
        <pc:inkChg chg="add del">
          <ac:chgData name="Davis, James C" userId="84778d94-b1cc-4a48-87ce-749e1d7d6e72" providerId="ADAL" clId="{12FA020C-A0E8-644D-901E-C9FF7C142579}" dt="2022-12-02T08:28:14.791" v="211"/>
          <ac:inkMkLst>
            <pc:docMk/>
            <pc:sldMk cId="3257107145" sldId="1588"/>
            <ac:inkMk id="205" creationId="{AC1C698E-ED27-51F8-C78B-EC65EE8B8F75}"/>
          </ac:inkMkLst>
        </pc:inkChg>
        <pc:inkChg chg="add del">
          <ac:chgData name="Davis, James C" userId="84778d94-b1cc-4a48-87ce-749e1d7d6e72" providerId="ADAL" clId="{12FA020C-A0E8-644D-901E-C9FF7C142579}" dt="2022-12-02T08:28:14.791" v="211"/>
          <ac:inkMkLst>
            <pc:docMk/>
            <pc:sldMk cId="3257107145" sldId="1588"/>
            <ac:inkMk id="206" creationId="{AE77054D-566C-2897-2205-2044DBF8406D}"/>
          </ac:inkMkLst>
        </pc:inkChg>
        <pc:inkChg chg="add del">
          <ac:chgData name="Davis, James C" userId="84778d94-b1cc-4a48-87ce-749e1d7d6e72" providerId="ADAL" clId="{12FA020C-A0E8-644D-901E-C9FF7C142579}" dt="2022-12-02T08:28:14.791" v="211"/>
          <ac:inkMkLst>
            <pc:docMk/>
            <pc:sldMk cId="3257107145" sldId="1588"/>
            <ac:inkMk id="207" creationId="{C37487E6-F70E-8B05-B6EA-9DBDFDA814B3}"/>
          </ac:inkMkLst>
        </pc:inkChg>
        <pc:inkChg chg="add del">
          <ac:chgData name="Davis, James C" userId="84778d94-b1cc-4a48-87ce-749e1d7d6e72" providerId="ADAL" clId="{12FA020C-A0E8-644D-901E-C9FF7C142579}" dt="2022-12-02T08:28:14.791" v="211"/>
          <ac:inkMkLst>
            <pc:docMk/>
            <pc:sldMk cId="3257107145" sldId="1588"/>
            <ac:inkMk id="208" creationId="{1353BBB7-9812-267F-A30C-DDCFE8366B13}"/>
          </ac:inkMkLst>
        </pc:inkChg>
        <pc:inkChg chg="add del">
          <ac:chgData name="Davis, James C" userId="84778d94-b1cc-4a48-87ce-749e1d7d6e72" providerId="ADAL" clId="{12FA020C-A0E8-644D-901E-C9FF7C142579}" dt="2022-12-02T08:28:14.791" v="211"/>
          <ac:inkMkLst>
            <pc:docMk/>
            <pc:sldMk cId="3257107145" sldId="1588"/>
            <ac:inkMk id="209" creationId="{2207E1D5-9796-3D98-A4C6-12BDD0ECECE2}"/>
          </ac:inkMkLst>
        </pc:inkChg>
        <pc:inkChg chg="add del">
          <ac:chgData name="Davis, James C" userId="84778d94-b1cc-4a48-87ce-749e1d7d6e72" providerId="ADAL" clId="{12FA020C-A0E8-644D-901E-C9FF7C142579}" dt="2022-12-02T08:28:14.791" v="211"/>
          <ac:inkMkLst>
            <pc:docMk/>
            <pc:sldMk cId="3257107145" sldId="1588"/>
            <ac:inkMk id="210" creationId="{BC793C18-C8BC-4FDA-F4F2-926CC1648A56}"/>
          </ac:inkMkLst>
        </pc:inkChg>
        <pc:inkChg chg="add del reco">
          <ac:chgData name="Davis, James C" userId="84778d94-b1cc-4a48-87ce-749e1d7d6e72" providerId="ADAL" clId="{12FA020C-A0E8-644D-901E-C9FF7C142579}" dt="2022-12-02T08:28:18.079" v="212"/>
          <ac:inkMkLst>
            <pc:docMk/>
            <pc:sldMk cId="3257107145" sldId="1588"/>
            <ac:inkMk id="211" creationId="{7E2D6338-70B9-1D90-2DAC-0BB8F74A199A}"/>
          </ac:inkMkLst>
        </pc:inkChg>
        <pc:inkChg chg="add del">
          <ac:chgData name="Davis, James C" userId="84778d94-b1cc-4a48-87ce-749e1d7d6e72" providerId="ADAL" clId="{12FA020C-A0E8-644D-901E-C9FF7C142579}" dt="2022-12-02T08:28:23.774" v="216"/>
          <ac:inkMkLst>
            <pc:docMk/>
            <pc:sldMk cId="3257107145" sldId="1588"/>
            <ac:inkMk id="212" creationId="{D070539A-D512-6B17-796D-F838378A221A}"/>
          </ac:inkMkLst>
        </pc:inkChg>
        <pc:inkChg chg="add del">
          <ac:chgData name="Davis, James C" userId="84778d94-b1cc-4a48-87ce-749e1d7d6e72" providerId="ADAL" clId="{12FA020C-A0E8-644D-901E-C9FF7C142579}" dt="2022-12-02T08:28:23.774" v="216"/>
          <ac:inkMkLst>
            <pc:docMk/>
            <pc:sldMk cId="3257107145" sldId="1588"/>
            <ac:inkMk id="213" creationId="{8C445A9C-943E-1174-5224-E5B755430ACF}"/>
          </ac:inkMkLst>
        </pc:inkChg>
        <pc:inkChg chg="add mod reco">
          <ac:chgData name="Davis, James C" userId="84778d94-b1cc-4a48-87ce-749e1d7d6e72" providerId="ADAL" clId="{12FA020C-A0E8-644D-901E-C9FF7C142579}" dt="2022-12-02T09:01:10.195" v="899" actId="1076"/>
          <ac:inkMkLst>
            <pc:docMk/>
            <pc:sldMk cId="3257107145" sldId="1588"/>
            <ac:inkMk id="214" creationId="{D7CBE835-A505-D072-5B4B-3ADDB906B67B}"/>
          </ac:inkMkLst>
        </pc:inkChg>
        <pc:inkChg chg="add del">
          <ac:chgData name="Davis, James C" userId="84778d94-b1cc-4a48-87ce-749e1d7d6e72" providerId="ADAL" clId="{12FA020C-A0E8-644D-901E-C9FF7C142579}" dt="2022-12-02T08:28:30.967" v="227"/>
          <ac:inkMkLst>
            <pc:docMk/>
            <pc:sldMk cId="3257107145" sldId="1588"/>
            <ac:inkMk id="215" creationId="{7168EEDC-33D4-9AF3-03AB-D34CB53A00AC}"/>
          </ac:inkMkLst>
        </pc:inkChg>
        <pc:inkChg chg="add del">
          <ac:chgData name="Davis, James C" userId="84778d94-b1cc-4a48-87ce-749e1d7d6e72" providerId="ADAL" clId="{12FA020C-A0E8-644D-901E-C9FF7C142579}" dt="2022-12-02T08:28:30.967" v="227"/>
          <ac:inkMkLst>
            <pc:docMk/>
            <pc:sldMk cId="3257107145" sldId="1588"/>
            <ac:inkMk id="216" creationId="{E1A637F4-37F5-FD81-FC7F-498DBECE8685}"/>
          </ac:inkMkLst>
        </pc:inkChg>
        <pc:inkChg chg="add del">
          <ac:chgData name="Davis, James C" userId="84778d94-b1cc-4a48-87ce-749e1d7d6e72" providerId="ADAL" clId="{12FA020C-A0E8-644D-901E-C9FF7C142579}" dt="2022-12-02T08:28:30.967" v="227"/>
          <ac:inkMkLst>
            <pc:docMk/>
            <pc:sldMk cId="3257107145" sldId="1588"/>
            <ac:inkMk id="217" creationId="{EB970505-C015-F399-76F0-B0CEFA3BB341}"/>
          </ac:inkMkLst>
        </pc:inkChg>
        <pc:inkChg chg="add del">
          <ac:chgData name="Davis, James C" userId="84778d94-b1cc-4a48-87ce-749e1d7d6e72" providerId="ADAL" clId="{12FA020C-A0E8-644D-901E-C9FF7C142579}" dt="2022-12-02T08:28:30.967" v="227"/>
          <ac:inkMkLst>
            <pc:docMk/>
            <pc:sldMk cId="3257107145" sldId="1588"/>
            <ac:inkMk id="218" creationId="{A7344A54-12E2-C00B-FAA2-220795A1B719}"/>
          </ac:inkMkLst>
        </pc:inkChg>
        <pc:inkChg chg="add del">
          <ac:chgData name="Davis, James C" userId="84778d94-b1cc-4a48-87ce-749e1d7d6e72" providerId="ADAL" clId="{12FA020C-A0E8-644D-901E-C9FF7C142579}" dt="2022-12-02T08:28:30.967" v="227"/>
          <ac:inkMkLst>
            <pc:docMk/>
            <pc:sldMk cId="3257107145" sldId="1588"/>
            <ac:inkMk id="219" creationId="{5C4BA2E0-1B17-EA02-9E63-A4727D931E5D}"/>
          </ac:inkMkLst>
        </pc:inkChg>
        <pc:inkChg chg="add del">
          <ac:chgData name="Davis, James C" userId="84778d94-b1cc-4a48-87ce-749e1d7d6e72" providerId="ADAL" clId="{12FA020C-A0E8-644D-901E-C9FF7C142579}" dt="2022-12-02T08:28:30.967" v="227"/>
          <ac:inkMkLst>
            <pc:docMk/>
            <pc:sldMk cId="3257107145" sldId="1588"/>
            <ac:inkMk id="220" creationId="{5372FE2E-BBD2-E920-DAC9-08895A3C9E4D}"/>
          </ac:inkMkLst>
        </pc:inkChg>
        <pc:inkChg chg="add del">
          <ac:chgData name="Davis, James C" userId="84778d94-b1cc-4a48-87ce-749e1d7d6e72" providerId="ADAL" clId="{12FA020C-A0E8-644D-901E-C9FF7C142579}" dt="2022-12-02T08:28:30.967" v="227"/>
          <ac:inkMkLst>
            <pc:docMk/>
            <pc:sldMk cId="3257107145" sldId="1588"/>
            <ac:inkMk id="221" creationId="{7989615E-EA4B-9FBE-6D96-DF1D3E8F7E5E}"/>
          </ac:inkMkLst>
        </pc:inkChg>
        <pc:inkChg chg="add del">
          <ac:chgData name="Davis, James C" userId="84778d94-b1cc-4a48-87ce-749e1d7d6e72" providerId="ADAL" clId="{12FA020C-A0E8-644D-901E-C9FF7C142579}" dt="2022-12-02T08:28:30.967" v="227"/>
          <ac:inkMkLst>
            <pc:docMk/>
            <pc:sldMk cId="3257107145" sldId="1588"/>
            <ac:inkMk id="222" creationId="{7641F44F-8073-41A1-E55B-AF16DA28F860}"/>
          </ac:inkMkLst>
        </pc:inkChg>
        <pc:inkChg chg="add del">
          <ac:chgData name="Davis, James C" userId="84778d94-b1cc-4a48-87ce-749e1d7d6e72" providerId="ADAL" clId="{12FA020C-A0E8-644D-901E-C9FF7C142579}" dt="2022-12-02T08:28:30.967" v="227"/>
          <ac:inkMkLst>
            <pc:docMk/>
            <pc:sldMk cId="3257107145" sldId="1588"/>
            <ac:inkMk id="223" creationId="{8A32E659-A67B-BBA7-9F71-246CBB4A6730}"/>
          </ac:inkMkLst>
        </pc:inkChg>
        <pc:inkChg chg="add del">
          <ac:chgData name="Davis, James C" userId="84778d94-b1cc-4a48-87ce-749e1d7d6e72" providerId="ADAL" clId="{12FA020C-A0E8-644D-901E-C9FF7C142579}" dt="2022-12-02T08:28:30.967" v="227"/>
          <ac:inkMkLst>
            <pc:docMk/>
            <pc:sldMk cId="3257107145" sldId="1588"/>
            <ac:inkMk id="224" creationId="{F47092BE-08D0-2CBA-E929-E96100424ABE}"/>
          </ac:inkMkLst>
        </pc:inkChg>
        <pc:inkChg chg="add mod reco">
          <ac:chgData name="Davis, James C" userId="84778d94-b1cc-4a48-87ce-749e1d7d6e72" providerId="ADAL" clId="{12FA020C-A0E8-644D-901E-C9FF7C142579}" dt="2022-12-02T09:01:10.195" v="899" actId="1076"/>
          <ac:inkMkLst>
            <pc:docMk/>
            <pc:sldMk cId="3257107145" sldId="1588"/>
            <ac:inkMk id="225" creationId="{AE8613FA-2D5A-D21E-8A74-74A0B82DEA15}"/>
          </ac:inkMkLst>
        </pc:inkChg>
        <pc:inkChg chg="add mod reco">
          <ac:chgData name="Davis, James C" userId="84778d94-b1cc-4a48-87ce-749e1d7d6e72" providerId="ADAL" clId="{12FA020C-A0E8-644D-901E-C9FF7C142579}" dt="2022-12-02T09:01:10.195" v="899" actId="1076"/>
          <ac:inkMkLst>
            <pc:docMk/>
            <pc:sldMk cId="3257107145" sldId="1588"/>
            <ac:inkMk id="226" creationId="{36D8297A-FE67-46D7-79F6-E9C1D4F3CCC4}"/>
          </ac:inkMkLst>
        </pc:inkChg>
        <pc:inkChg chg="add del">
          <ac:chgData name="Davis, James C" userId="84778d94-b1cc-4a48-87ce-749e1d7d6e72" providerId="ADAL" clId="{12FA020C-A0E8-644D-901E-C9FF7C142579}" dt="2022-12-02T08:28:36.214" v="238"/>
          <ac:inkMkLst>
            <pc:docMk/>
            <pc:sldMk cId="3257107145" sldId="1588"/>
            <ac:inkMk id="227" creationId="{083E2410-44AA-9F09-5811-66852AC6444E}"/>
          </ac:inkMkLst>
        </pc:inkChg>
        <pc:inkChg chg="add del">
          <ac:chgData name="Davis, James C" userId="84778d94-b1cc-4a48-87ce-749e1d7d6e72" providerId="ADAL" clId="{12FA020C-A0E8-644D-901E-C9FF7C142579}" dt="2022-12-02T08:28:36.214" v="238"/>
          <ac:inkMkLst>
            <pc:docMk/>
            <pc:sldMk cId="3257107145" sldId="1588"/>
            <ac:inkMk id="228" creationId="{D7C51681-F1EC-698A-4143-BA0EFAAC2076}"/>
          </ac:inkMkLst>
        </pc:inkChg>
        <pc:inkChg chg="add del">
          <ac:chgData name="Davis, James C" userId="84778d94-b1cc-4a48-87ce-749e1d7d6e72" providerId="ADAL" clId="{12FA020C-A0E8-644D-901E-C9FF7C142579}" dt="2022-12-02T08:28:36.214" v="238"/>
          <ac:inkMkLst>
            <pc:docMk/>
            <pc:sldMk cId="3257107145" sldId="1588"/>
            <ac:inkMk id="229" creationId="{F0A88F8C-07F2-17F6-3B67-E97C83420D2F}"/>
          </ac:inkMkLst>
        </pc:inkChg>
        <pc:inkChg chg="add del">
          <ac:chgData name="Davis, James C" userId="84778d94-b1cc-4a48-87ce-749e1d7d6e72" providerId="ADAL" clId="{12FA020C-A0E8-644D-901E-C9FF7C142579}" dt="2022-12-02T08:28:36.214" v="238"/>
          <ac:inkMkLst>
            <pc:docMk/>
            <pc:sldMk cId="3257107145" sldId="1588"/>
            <ac:inkMk id="230" creationId="{3E12458E-771E-F97C-303A-2872EF6C04B2}"/>
          </ac:inkMkLst>
        </pc:inkChg>
        <pc:inkChg chg="add del">
          <ac:chgData name="Davis, James C" userId="84778d94-b1cc-4a48-87ce-749e1d7d6e72" providerId="ADAL" clId="{12FA020C-A0E8-644D-901E-C9FF7C142579}" dt="2022-12-02T08:28:36.214" v="238"/>
          <ac:inkMkLst>
            <pc:docMk/>
            <pc:sldMk cId="3257107145" sldId="1588"/>
            <ac:inkMk id="231" creationId="{9F230349-41DC-6135-2227-C83DE30A8AD4}"/>
          </ac:inkMkLst>
        </pc:inkChg>
        <pc:inkChg chg="add del">
          <ac:chgData name="Davis, James C" userId="84778d94-b1cc-4a48-87ce-749e1d7d6e72" providerId="ADAL" clId="{12FA020C-A0E8-644D-901E-C9FF7C142579}" dt="2022-12-02T08:28:36.214" v="238"/>
          <ac:inkMkLst>
            <pc:docMk/>
            <pc:sldMk cId="3257107145" sldId="1588"/>
            <ac:inkMk id="232" creationId="{0683249E-7803-B237-2606-5BEA2F38D203}"/>
          </ac:inkMkLst>
        </pc:inkChg>
        <pc:inkChg chg="add del">
          <ac:chgData name="Davis, James C" userId="84778d94-b1cc-4a48-87ce-749e1d7d6e72" providerId="ADAL" clId="{12FA020C-A0E8-644D-901E-C9FF7C142579}" dt="2022-12-02T08:28:36.214" v="238"/>
          <ac:inkMkLst>
            <pc:docMk/>
            <pc:sldMk cId="3257107145" sldId="1588"/>
            <ac:inkMk id="233" creationId="{0A258A96-3C72-223D-54B7-690F0EA832FD}"/>
          </ac:inkMkLst>
        </pc:inkChg>
        <pc:inkChg chg="add del">
          <ac:chgData name="Davis, James C" userId="84778d94-b1cc-4a48-87ce-749e1d7d6e72" providerId="ADAL" clId="{12FA020C-A0E8-644D-901E-C9FF7C142579}" dt="2022-12-02T08:28:36.214" v="238"/>
          <ac:inkMkLst>
            <pc:docMk/>
            <pc:sldMk cId="3257107145" sldId="1588"/>
            <ac:inkMk id="234" creationId="{AA1131BF-8B3A-61FA-5294-35AEF17D0C1A}"/>
          </ac:inkMkLst>
        </pc:inkChg>
        <pc:inkChg chg="add del">
          <ac:chgData name="Davis, James C" userId="84778d94-b1cc-4a48-87ce-749e1d7d6e72" providerId="ADAL" clId="{12FA020C-A0E8-644D-901E-C9FF7C142579}" dt="2022-12-02T08:28:36.214" v="238"/>
          <ac:inkMkLst>
            <pc:docMk/>
            <pc:sldMk cId="3257107145" sldId="1588"/>
            <ac:inkMk id="235" creationId="{4150DDFC-1E5B-C763-1B6E-A1FCF1BA298E}"/>
          </ac:inkMkLst>
        </pc:inkChg>
        <pc:inkChg chg="add del">
          <ac:chgData name="Davis, James C" userId="84778d94-b1cc-4a48-87ce-749e1d7d6e72" providerId="ADAL" clId="{12FA020C-A0E8-644D-901E-C9FF7C142579}" dt="2022-12-02T08:28:36.214" v="238"/>
          <ac:inkMkLst>
            <pc:docMk/>
            <pc:sldMk cId="3257107145" sldId="1588"/>
            <ac:inkMk id="236" creationId="{0BC819E6-472B-3FC6-C3CC-2C8E176EB366}"/>
          </ac:inkMkLst>
        </pc:inkChg>
        <pc:inkChg chg="add mod reco">
          <ac:chgData name="Davis, James C" userId="84778d94-b1cc-4a48-87ce-749e1d7d6e72" providerId="ADAL" clId="{12FA020C-A0E8-644D-901E-C9FF7C142579}" dt="2022-12-02T09:01:10.195" v="899" actId="1076"/>
          <ac:inkMkLst>
            <pc:docMk/>
            <pc:sldMk cId="3257107145" sldId="1588"/>
            <ac:inkMk id="237" creationId="{E80B79AC-45CD-46AC-6E5D-D5A520C9D81B}"/>
          </ac:inkMkLst>
        </pc:inkChg>
        <pc:inkChg chg="add del">
          <ac:chgData name="Davis, James C" userId="84778d94-b1cc-4a48-87ce-749e1d7d6e72" providerId="ADAL" clId="{12FA020C-A0E8-644D-901E-C9FF7C142579}" dt="2022-12-02T08:28:41.977" v="248"/>
          <ac:inkMkLst>
            <pc:docMk/>
            <pc:sldMk cId="3257107145" sldId="1588"/>
            <ac:inkMk id="238" creationId="{6FFF8E37-4882-4D8D-E2E9-866B0ED6E555}"/>
          </ac:inkMkLst>
        </pc:inkChg>
        <pc:inkChg chg="add del">
          <ac:chgData name="Davis, James C" userId="84778d94-b1cc-4a48-87ce-749e1d7d6e72" providerId="ADAL" clId="{12FA020C-A0E8-644D-901E-C9FF7C142579}" dt="2022-12-02T08:28:41.977" v="248"/>
          <ac:inkMkLst>
            <pc:docMk/>
            <pc:sldMk cId="3257107145" sldId="1588"/>
            <ac:inkMk id="239" creationId="{C2114592-4E2E-002E-4C6F-B0BE9B3125B6}"/>
          </ac:inkMkLst>
        </pc:inkChg>
        <pc:inkChg chg="add del">
          <ac:chgData name="Davis, James C" userId="84778d94-b1cc-4a48-87ce-749e1d7d6e72" providerId="ADAL" clId="{12FA020C-A0E8-644D-901E-C9FF7C142579}" dt="2022-12-02T08:28:41.977" v="248"/>
          <ac:inkMkLst>
            <pc:docMk/>
            <pc:sldMk cId="3257107145" sldId="1588"/>
            <ac:inkMk id="240" creationId="{30535521-310D-D8F2-9015-D6861F37DEF4}"/>
          </ac:inkMkLst>
        </pc:inkChg>
        <pc:inkChg chg="add del">
          <ac:chgData name="Davis, James C" userId="84778d94-b1cc-4a48-87ce-749e1d7d6e72" providerId="ADAL" clId="{12FA020C-A0E8-644D-901E-C9FF7C142579}" dt="2022-12-02T08:28:41.977" v="248"/>
          <ac:inkMkLst>
            <pc:docMk/>
            <pc:sldMk cId="3257107145" sldId="1588"/>
            <ac:inkMk id="241" creationId="{E4BE64B9-E180-9C22-1AA6-7D37EE60BE33}"/>
          </ac:inkMkLst>
        </pc:inkChg>
        <pc:inkChg chg="add del">
          <ac:chgData name="Davis, James C" userId="84778d94-b1cc-4a48-87ce-749e1d7d6e72" providerId="ADAL" clId="{12FA020C-A0E8-644D-901E-C9FF7C142579}" dt="2022-12-02T08:28:41.977" v="248"/>
          <ac:inkMkLst>
            <pc:docMk/>
            <pc:sldMk cId="3257107145" sldId="1588"/>
            <ac:inkMk id="242" creationId="{D629D931-8E31-EF5C-AEA3-C05CAA0473C8}"/>
          </ac:inkMkLst>
        </pc:inkChg>
        <pc:inkChg chg="add del">
          <ac:chgData name="Davis, James C" userId="84778d94-b1cc-4a48-87ce-749e1d7d6e72" providerId="ADAL" clId="{12FA020C-A0E8-644D-901E-C9FF7C142579}" dt="2022-12-02T08:28:41.977" v="248"/>
          <ac:inkMkLst>
            <pc:docMk/>
            <pc:sldMk cId="3257107145" sldId="1588"/>
            <ac:inkMk id="243" creationId="{561EBFE4-2465-02A3-2DC0-E9E5BB066ADD}"/>
          </ac:inkMkLst>
        </pc:inkChg>
        <pc:inkChg chg="add del">
          <ac:chgData name="Davis, James C" userId="84778d94-b1cc-4a48-87ce-749e1d7d6e72" providerId="ADAL" clId="{12FA020C-A0E8-644D-901E-C9FF7C142579}" dt="2022-12-02T08:28:41.977" v="248"/>
          <ac:inkMkLst>
            <pc:docMk/>
            <pc:sldMk cId="3257107145" sldId="1588"/>
            <ac:inkMk id="244" creationId="{7E80A6F3-DE07-365D-02CA-E7613E7A6944}"/>
          </ac:inkMkLst>
        </pc:inkChg>
        <pc:inkChg chg="add del">
          <ac:chgData name="Davis, James C" userId="84778d94-b1cc-4a48-87ce-749e1d7d6e72" providerId="ADAL" clId="{12FA020C-A0E8-644D-901E-C9FF7C142579}" dt="2022-12-02T08:28:41.977" v="248"/>
          <ac:inkMkLst>
            <pc:docMk/>
            <pc:sldMk cId="3257107145" sldId="1588"/>
            <ac:inkMk id="245" creationId="{002EFBE1-3903-6CD0-12AE-41D2B382A517}"/>
          </ac:inkMkLst>
        </pc:inkChg>
        <pc:inkChg chg="add del">
          <ac:chgData name="Davis, James C" userId="84778d94-b1cc-4a48-87ce-749e1d7d6e72" providerId="ADAL" clId="{12FA020C-A0E8-644D-901E-C9FF7C142579}" dt="2022-12-02T08:28:41.977" v="248"/>
          <ac:inkMkLst>
            <pc:docMk/>
            <pc:sldMk cId="3257107145" sldId="1588"/>
            <ac:inkMk id="246" creationId="{650847CB-7531-2008-9DE6-0D584A442177}"/>
          </ac:inkMkLst>
        </pc:inkChg>
        <pc:inkChg chg="add mod reco">
          <ac:chgData name="Davis, James C" userId="84778d94-b1cc-4a48-87ce-749e1d7d6e72" providerId="ADAL" clId="{12FA020C-A0E8-644D-901E-C9FF7C142579}" dt="2022-12-02T09:01:10.195" v="899" actId="1076"/>
          <ac:inkMkLst>
            <pc:docMk/>
            <pc:sldMk cId="3257107145" sldId="1588"/>
            <ac:inkMk id="247" creationId="{DD3439E4-9C2E-8909-1FC9-B5C4307E0088}"/>
          </ac:inkMkLst>
        </pc:inkChg>
        <pc:inkChg chg="add del">
          <ac:chgData name="Davis, James C" userId="84778d94-b1cc-4a48-87ce-749e1d7d6e72" providerId="ADAL" clId="{12FA020C-A0E8-644D-901E-C9FF7C142579}" dt="2022-12-02T08:28:58.623" v="252"/>
          <ac:inkMkLst>
            <pc:docMk/>
            <pc:sldMk cId="3257107145" sldId="1588"/>
            <ac:inkMk id="248" creationId="{FC1A3290-E0D7-BAD4-9C97-F5EA112C60F6}"/>
          </ac:inkMkLst>
        </pc:inkChg>
        <pc:inkChg chg="add del">
          <ac:chgData name="Davis, James C" userId="84778d94-b1cc-4a48-87ce-749e1d7d6e72" providerId="ADAL" clId="{12FA020C-A0E8-644D-901E-C9FF7C142579}" dt="2022-12-02T08:28:58.623" v="252"/>
          <ac:inkMkLst>
            <pc:docMk/>
            <pc:sldMk cId="3257107145" sldId="1588"/>
            <ac:inkMk id="249" creationId="{3D673300-B1B7-0BA4-A503-07A445B42620}"/>
          </ac:inkMkLst>
        </pc:inkChg>
        <pc:inkChg chg="add del">
          <ac:chgData name="Davis, James C" userId="84778d94-b1cc-4a48-87ce-749e1d7d6e72" providerId="ADAL" clId="{12FA020C-A0E8-644D-901E-C9FF7C142579}" dt="2022-12-02T08:28:58.623" v="252"/>
          <ac:inkMkLst>
            <pc:docMk/>
            <pc:sldMk cId="3257107145" sldId="1588"/>
            <ac:inkMk id="250" creationId="{C4A9961F-8204-D50C-29E5-4A45649EBC88}"/>
          </ac:inkMkLst>
        </pc:inkChg>
        <pc:inkChg chg="add reco">
          <ac:chgData name="Davis, James C" userId="84778d94-b1cc-4a48-87ce-749e1d7d6e72" providerId="ADAL" clId="{12FA020C-A0E8-644D-901E-C9FF7C142579}" dt="2022-12-02T08:28:58.623" v="252"/>
          <ac:inkMkLst>
            <pc:docMk/>
            <pc:sldMk cId="3257107145" sldId="1588"/>
            <ac:inkMk id="251" creationId="{6B368CA8-D7A1-5696-2D06-2F063D87266C}"/>
          </ac:inkMkLst>
        </pc:inkChg>
        <pc:inkChg chg="add">
          <ac:chgData name="Davis, James C" userId="84778d94-b1cc-4a48-87ce-749e1d7d6e72" providerId="ADAL" clId="{12FA020C-A0E8-644D-901E-C9FF7C142579}" dt="2022-12-02T08:28:59.337" v="253"/>
          <ac:inkMkLst>
            <pc:docMk/>
            <pc:sldMk cId="3257107145" sldId="1588"/>
            <ac:inkMk id="252" creationId="{014EC315-9B87-5261-5B01-7846EA1B5F4C}"/>
          </ac:inkMkLst>
        </pc:inkChg>
        <pc:inkChg chg="add">
          <ac:chgData name="Davis, James C" userId="84778d94-b1cc-4a48-87ce-749e1d7d6e72" providerId="ADAL" clId="{12FA020C-A0E8-644D-901E-C9FF7C142579}" dt="2022-12-02T08:29:09.027" v="254"/>
          <ac:inkMkLst>
            <pc:docMk/>
            <pc:sldMk cId="3257107145" sldId="1588"/>
            <ac:inkMk id="253" creationId="{1A3F6826-594B-AAE0-CE93-AC0173B79093}"/>
          </ac:inkMkLst>
        </pc:inkChg>
        <pc:inkChg chg="add del">
          <ac:chgData name="Davis, James C" userId="84778d94-b1cc-4a48-87ce-749e1d7d6e72" providerId="ADAL" clId="{12FA020C-A0E8-644D-901E-C9FF7C142579}" dt="2022-12-02T08:29:12.828" v="258"/>
          <ac:inkMkLst>
            <pc:docMk/>
            <pc:sldMk cId="3257107145" sldId="1588"/>
            <ac:inkMk id="254" creationId="{78EEB81C-B750-25C6-C1F8-4753961079E2}"/>
          </ac:inkMkLst>
        </pc:inkChg>
        <pc:inkChg chg="add del">
          <ac:chgData name="Davis, James C" userId="84778d94-b1cc-4a48-87ce-749e1d7d6e72" providerId="ADAL" clId="{12FA020C-A0E8-644D-901E-C9FF7C142579}" dt="2022-12-02T08:29:12.828" v="258"/>
          <ac:inkMkLst>
            <pc:docMk/>
            <pc:sldMk cId="3257107145" sldId="1588"/>
            <ac:inkMk id="255" creationId="{9624E348-60E1-D926-FDB6-749DDA261F07}"/>
          </ac:inkMkLst>
        </pc:inkChg>
        <pc:inkChg chg="add del">
          <ac:chgData name="Davis, James C" userId="84778d94-b1cc-4a48-87ce-749e1d7d6e72" providerId="ADAL" clId="{12FA020C-A0E8-644D-901E-C9FF7C142579}" dt="2022-12-02T08:29:17.399" v="262"/>
          <ac:inkMkLst>
            <pc:docMk/>
            <pc:sldMk cId="3257107145" sldId="1588"/>
            <ac:inkMk id="256" creationId="{C11EA774-D94C-D338-5304-56CF6D1FF94C}"/>
          </ac:inkMkLst>
        </pc:inkChg>
        <pc:inkChg chg="add del reco">
          <ac:chgData name="Davis, James C" userId="84778d94-b1cc-4a48-87ce-749e1d7d6e72" providerId="ADAL" clId="{12FA020C-A0E8-644D-901E-C9FF7C142579}" dt="2022-12-02T08:30:06.475" v="317"/>
          <ac:inkMkLst>
            <pc:docMk/>
            <pc:sldMk cId="3257107145" sldId="1588"/>
            <ac:inkMk id="257" creationId="{0FE24741-31E0-FB1C-B36C-9A2242506361}"/>
          </ac:inkMkLst>
        </pc:inkChg>
        <pc:inkChg chg="add del">
          <ac:chgData name="Davis, James C" userId="84778d94-b1cc-4a48-87ce-749e1d7d6e72" providerId="ADAL" clId="{12FA020C-A0E8-644D-901E-C9FF7C142579}" dt="2022-12-02T08:29:17.399" v="262"/>
          <ac:inkMkLst>
            <pc:docMk/>
            <pc:sldMk cId="3257107145" sldId="1588"/>
            <ac:inkMk id="258" creationId="{A1D82564-1481-EC5D-29B5-53CD74C59463}"/>
          </ac:inkMkLst>
        </pc:inkChg>
        <pc:inkChg chg="add del">
          <ac:chgData name="Davis, James C" userId="84778d94-b1cc-4a48-87ce-749e1d7d6e72" providerId="ADAL" clId="{12FA020C-A0E8-644D-901E-C9FF7C142579}" dt="2022-12-02T08:29:17.399" v="262"/>
          <ac:inkMkLst>
            <pc:docMk/>
            <pc:sldMk cId="3257107145" sldId="1588"/>
            <ac:inkMk id="259" creationId="{5512CA22-4448-54E4-AC07-95BC776B4360}"/>
          </ac:inkMkLst>
        </pc:inkChg>
        <pc:inkChg chg="add del">
          <ac:chgData name="Davis, James C" userId="84778d94-b1cc-4a48-87ce-749e1d7d6e72" providerId="ADAL" clId="{12FA020C-A0E8-644D-901E-C9FF7C142579}" dt="2022-12-02T08:29:17.399" v="262"/>
          <ac:inkMkLst>
            <pc:docMk/>
            <pc:sldMk cId="3257107145" sldId="1588"/>
            <ac:inkMk id="260" creationId="{845E9DF1-056D-0169-E43E-4B89EF7D2400}"/>
          </ac:inkMkLst>
        </pc:inkChg>
        <pc:inkChg chg="add del reco">
          <ac:chgData name="Davis, James C" userId="84778d94-b1cc-4a48-87ce-749e1d7d6e72" providerId="ADAL" clId="{12FA020C-A0E8-644D-901E-C9FF7C142579}" dt="2022-12-02T08:30:06.486" v="321"/>
          <ac:inkMkLst>
            <pc:docMk/>
            <pc:sldMk cId="3257107145" sldId="1588"/>
            <ac:inkMk id="261" creationId="{74E73015-1266-8EBF-840E-32BB9ABD7BB8}"/>
          </ac:inkMkLst>
        </pc:inkChg>
        <pc:inkChg chg="add del reco">
          <ac:chgData name="Davis, James C" userId="84778d94-b1cc-4a48-87ce-749e1d7d6e72" providerId="ADAL" clId="{12FA020C-A0E8-644D-901E-C9FF7C142579}" dt="2022-12-02T08:30:06.481" v="319"/>
          <ac:inkMkLst>
            <pc:docMk/>
            <pc:sldMk cId="3257107145" sldId="1588"/>
            <ac:inkMk id="262" creationId="{A553A78E-8A00-D99E-C4E5-319616E0CEB3}"/>
          </ac:inkMkLst>
        </pc:inkChg>
        <pc:inkChg chg="add del">
          <ac:chgData name="Davis, James C" userId="84778d94-b1cc-4a48-87ce-749e1d7d6e72" providerId="ADAL" clId="{12FA020C-A0E8-644D-901E-C9FF7C142579}" dt="2022-12-02T08:29:25.945" v="277"/>
          <ac:inkMkLst>
            <pc:docMk/>
            <pc:sldMk cId="3257107145" sldId="1588"/>
            <ac:inkMk id="263" creationId="{7AC4D506-D463-7ECD-1FE4-792A7256CFE2}"/>
          </ac:inkMkLst>
        </pc:inkChg>
        <pc:inkChg chg="add del">
          <ac:chgData name="Davis, James C" userId="84778d94-b1cc-4a48-87ce-749e1d7d6e72" providerId="ADAL" clId="{12FA020C-A0E8-644D-901E-C9FF7C142579}" dt="2022-12-02T08:29:25.945" v="277"/>
          <ac:inkMkLst>
            <pc:docMk/>
            <pc:sldMk cId="3257107145" sldId="1588"/>
            <ac:inkMk id="264" creationId="{46BAFB8B-C53A-8363-8AE9-4BEA94EA102B}"/>
          </ac:inkMkLst>
        </pc:inkChg>
        <pc:inkChg chg="add del">
          <ac:chgData name="Davis, James C" userId="84778d94-b1cc-4a48-87ce-749e1d7d6e72" providerId="ADAL" clId="{12FA020C-A0E8-644D-901E-C9FF7C142579}" dt="2022-12-02T08:29:25.945" v="277"/>
          <ac:inkMkLst>
            <pc:docMk/>
            <pc:sldMk cId="3257107145" sldId="1588"/>
            <ac:inkMk id="265" creationId="{3D82F5EC-5E4D-80A6-7917-1590C7C9AFBF}"/>
          </ac:inkMkLst>
        </pc:inkChg>
        <pc:inkChg chg="add del">
          <ac:chgData name="Davis, James C" userId="84778d94-b1cc-4a48-87ce-749e1d7d6e72" providerId="ADAL" clId="{12FA020C-A0E8-644D-901E-C9FF7C142579}" dt="2022-12-02T08:29:25.945" v="277"/>
          <ac:inkMkLst>
            <pc:docMk/>
            <pc:sldMk cId="3257107145" sldId="1588"/>
            <ac:inkMk id="266" creationId="{39FDF76C-A23F-86BB-1136-006058DE445F}"/>
          </ac:inkMkLst>
        </pc:inkChg>
        <pc:inkChg chg="add del">
          <ac:chgData name="Davis, James C" userId="84778d94-b1cc-4a48-87ce-749e1d7d6e72" providerId="ADAL" clId="{12FA020C-A0E8-644D-901E-C9FF7C142579}" dt="2022-12-02T08:29:25.945" v="277"/>
          <ac:inkMkLst>
            <pc:docMk/>
            <pc:sldMk cId="3257107145" sldId="1588"/>
            <ac:inkMk id="267" creationId="{FF4801AD-02E2-461B-F785-8FA6FDEE1F1B}"/>
          </ac:inkMkLst>
        </pc:inkChg>
        <pc:inkChg chg="add del">
          <ac:chgData name="Davis, James C" userId="84778d94-b1cc-4a48-87ce-749e1d7d6e72" providerId="ADAL" clId="{12FA020C-A0E8-644D-901E-C9FF7C142579}" dt="2022-12-02T08:29:25.945" v="277"/>
          <ac:inkMkLst>
            <pc:docMk/>
            <pc:sldMk cId="3257107145" sldId="1588"/>
            <ac:inkMk id="268" creationId="{4EAD7D40-40B3-CD18-9182-49CE9DF8A782}"/>
          </ac:inkMkLst>
        </pc:inkChg>
        <pc:inkChg chg="add del">
          <ac:chgData name="Davis, James C" userId="84778d94-b1cc-4a48-87ce-749e1d7d6e72" providerId="ADAL" clId="{12FA020C-A0E8-644D-901E-C9FF7C142579}" dt="2022-12-02T08:29:25.945" v="277"/>
          <ac:inkMkLst>
            <pc:docMk/>
            <pc:sldMk cId="3257107145" sldId="1588"/>
            <ac:inkMk id="269" creationId="{1521693B-3CE8-A303-6DF2-E33FE0623CBF}"/>
          </ac:inkMkLst>
        </pc:inkChg>
        <pc:inkChg chg="add del">
          <ac:chgData name="Davis, James C" userId="84778d94-b1cc-4a48-87ce-749e1d7d6e72" providerId="ADAL" clId="{12FA020C-A0E8-644D-901E-C9FF7C142579}" dt="2022-12-02T08:29:25.945" v="277"/>
          <ac:inkMkLst>
            <pc:docMk/>
            <pc:sldMk cId="3257107145" sldId="1588"/>
            <ac:inkMk id="270" creationId="{53D7D3D1-9B9A-B3ED-D009-993C91CCA0F0}"/>
          </ac:inkMkLst>
        </pc:inkChg>
        <pc:inkChg chg="add del">
          <ac:chgData name="Davis, James C" userId="84778d94-b1cc-4a48-87ce-749e1d7d6e72" providerId="ADAL" clId="{12FA020C-A0E8-644D-901E-C9FF7C142579}" dt="2022-12-02T08:29:25.945" v="277"/>
          <ac:inkMkLst>
            <pc:docMk/>
            <pc:sldMk cId="3257107145" sldId="1588"/>
            <ac:inkMk id="271" creationId="{BE07BB6F-1D95-85AB-7DC1-84AF4FE89CBC}"/>
          </ac:inkMkLst>
        </pc:inkChg>
        <pc:inkChg chg="add del">
          <ac:chgData name="Davis, James C" userId="84778d94-b1cc-4a48-87ce-749e1d7d6e72" providerId="ADAL" clId="{12FA020C-A0E8-644D-901E-C9FF7C142579}" dt="2022-12-02T08:29:25.945" v="277"/>
          <ac:inkMkLst>
            <pc:docMk/>
            <pc:sldMk cId="3257107145" sldId="1588"/>
            <ac:inkMk id="272" creationId="{85029BD4-1DDA-1563-B5CB-5EC9821304D1}"/>
          </ac:inkMkLst>
        </pc:inkChg>
        <pc:inkChg chg="add del">
          <ac:chgData name="Davis, James C" userId="84778d94-b1cc-4a48-87ce-749e1d7d6e72" providerId="ADAL" clId="{12FA020C-A0E8-644D-901E-C9FF7C142579}" dt="2022-12-02T08:29:25.945" v="277"/>
          <ac:inkMkLst>
            <pc:docMk/>
            <pc:sldMk cId="3257107145" sldId="1588"/>
            <ac:inkMk id="273" creationId="{783929A7-E43D-D621-AF6F-A5D2E503B312}"/>
          </ac:inkMkLst>
        </pc:inkChg>
        <pc:inkChg chg="add del">
          <ac:chgData name="Davis, James C" userId="84778d94-b1cc-4a48-87ce-749e1d7d6e72" providerId="ADAL" clId="{12FA020C-A0E8-644D-901E-C9FF7C142579}" dt="2022-12-02T08:29:25.945" v="277"/>
          <ac:inkMkLst>
            <pc:docMk/>
            <pc:sldMk cId="3257107145" sldId="1588"/>
            <ac:inkMk id="274" creationId="{C6C83947-15AB-CCFE-3487-81B77E40FE22}"/>
          </ac:inkMkLst>
        </pc:inkChg>
        <pc:inkChg chg="add del">
          <ac:chgData name="Davis, James C" userId="84778d94-b1cc-4a48-87ce-749e1d7d6e72" providerId="ADAL" clId="{12FA020C-A0E8-644D-901E-C9FF7C142579}" dt="2022-12-02T08:29:25.945" v="277"/>
          <ac:inkMkLst>
            <pc:docMk/>
            <pc:sldMk cId="3257107145" sldId="1588"/>
            <ac:inkMk id="275" creationId="{79192044-3505-D082-FDF9-6D238252EDFF}"/>
          </ac:inkMkLst>
        </pc:inkChg>
        <pc:inkChg chg="add del">
          <ac:chgData name="Davis, James C" userId="84778d94-b1cc-4a48-87ce-749e1d7d6e72" providerId="ADAL" clId="{12FA020C-A0E8-644D-901E-C9FF7C142579}" dt="2022-12-02T08:29:25.945" v="277"/>
          <ac:inkMkLst>
            <pc:docMk/>
            <pc:sldMk cId="3257107145" sldId="1588"/>
            <ac:inkMk id="276" creationId="{AE47C63D-1F73-34B9-D707-9D3B83CD3567}"/>
          </ac:inkMkLst>
        </pc:inkChg>
        <pc:inkChg chg="add del reco">
          <ac:chgData name="Davis, James C" userId="84778d94-b1cc-4a48-87ce-749e1d7d6e72" providerId="ADAL" clId="{12FA020C-A0E8-644D-901E-C9FF7C142579}" dt="2022-12-02T08:30:06.490" v="323"/>
          <ac:inkMkLst>
            <pc:docMk/>
            <pc:sldMk cId="3257107145" sldId="1588"/>
            <ac:inkMk id="277" creationId="{0DA10939-6ED3-C862-CEE2-D2CE095AD48C}"/>
          </ac:inkMkLst>
        </pc:inkChg>
        <pc:inkChg chg="add del reco">
          <ac:chgData name="Davis, James C" userId="84778d94-b1cc-4a48-87ce-749e1d7d6e72" providerId="ADAL" clId="{12FA020C-A0E8-644D-901E-C9FF7C142579}" dt="2022-12-02T08:30:06.478" v="318"/>
          <ac:inkMkLst>
            <pc:docMk/>
            <pc:sldMk cId="3257107145" sldId="1588"/>
            <ac:inkMk id="278" creationId="{82D292C2-E1D3-C190-40FD-B85C0D95AC38}"/>
          </ac:inkMkLst>
        </pc:inkChg>
        <pc:inkChg chg="add del">
          <ac:chgData name="Davis, James C" userId="84778d94-b1cc-4a48-87ce-749e1d7d6e72" providerId="ADAL" clId="{12FA020C-A0E8-644D-901E-C9FF7C142579}" dt="2022-12-02T08:29:29.648" v="281"/>
          <ac:inkMkLst>
            <pc:docMk/>
            <pc:sldMk cId="3257107145" sldId="1588"/>
            <ac:inkMk id="279" creationId="{BDA5BFD7-86C6-9A79-4EC5-1C9A61CF233E}"/>
          </ac:inkMkLst>
        </pc:inkChg>
        <pc:inkChg chg="add del">
          <ac:chgData name="Davis, James C" userId="84778d94-b1cc-4a48-87ce-749e1d7d6e72" providerId="ADAL" clId="{12FA020C-A0E8-644D-901E-C9FF7C142579}" dt="2022-12-02T08:29:29.648" v="281"/>
          <ac:inkMkLst>
            <pc:docMk/>
            <pc:sldMk cId="3257107145" sldId="1588"/>
            <ac:inkMk id="280" creationId="{20F4E39C-44A2-8ADD-4265-0CDFB2AABEFC}"/>
          </ac:inkMkLst>
        </pc:inkChg>
        <pc:inkChg chg="add del">
          <ac:chgData name="Davis, James C" userId="84778d94-b1cc-4a48-87ce-749e1d7d6e72" providerId="ADAL" clId="{12FA020C-A0E8-644D-901E-C9FF7C142579}" dt="2022-12-02T08:29:29.648" v="281"/>
          <ac:inkMkLst>
            <pc:docMk/>
            <pc:sldMk cId="3257107145" sldId="1588"/>
            <ac:inkMk id="281" creationId="{7F0688D9-0B44-ED1A-689F-A5BE8B8D6209}"/>
          </ac:inkMkLst>
        </pc:inkChg>
        <pc:inkChg chg="add del reco">
          <ac:chgData name="Davis, James C" userId="84778d94-b1cc-4a48-87ce-749e1d7d6e72" providerId="ADAL" clId="{12FA020C-A0E8-644D-901E-C9FF7C142579}" dt="2022-12-02T08:30:06.487" v="322"/>
          <ac:inkMkLst>
            <pc:docMk/>
            <pc:sldMk cId="3257107145" sldId="1588"/>
            <ac:inkMk id="282" creationId="{2416CF78-600A-0FBD-6570-3AB01B072151}"/>
          </ac:inkMkLst>
        </pc:inkChg>
        <pc:inkChg chg="add del">
          <ac:chgData name="Davis, James C" userId="84778d94-b1cc-4a48-87ce-749e1d7d6e72" providerId="ADAL" clId="{12FA020C-A0E8-644D-901E-C9FF7C142579}" dt="2022-12-02T08:29:30.909" v="284"/>
          <ac:inkMkLst>
            <pc:docMk/>
            <pc:sldMk cId="3257107145" sldId="1588"/>
            <ac:inkMk id="283" creationId="{F9214215-B8FC-FC9E-A64C-842095E69DDC}"/>
          </ac:inkMkLst>
        </pc:inkChg>
        <pc:inkChg chg="add del">
          <ac:chgData name="Davis, James C" userId="84778d94-b1cc-4a48-87ce-749e1d7d6e72" providerId="ADAL" clId="{12FA020C-A0E8-644D-901E-C9FF7C142579}" dt="2022-12-02T08:29:30.909" v="284"/>
          <ac:inkMkLst>
            <pc:docMk/>
            <pc:sldMk cId="3257107145" sldId="1588"/>
            <ac:inkMk id="284" creationId="{D963A56E-C115-1BF7-4EEE-2A2797B923ED}"/>
          </ac:inkMkLst>
        </pc:inkChg>
        <pc:inkChg chg="add del reco">
          <ac:chgData name="Davis, James C" userId="84778d94-b1cc-4a48-87ce-749e1d7d6e72" providerId="ADAL" clId="{12FA020C-A0E8-644D-901E-C9FF7C142579}" dt="2022-12-02T08:30:06.483" v="320"/>
          <ac:inkMkLst>
            <pc:docMk/>
            <pc:sldMk cId="3257107145" sldId="1588"/>
            <ac:inkMk id="285" creationId="{03BAA9DB-4101-E6D8-B75D-E1D5F8F0427D}"/>
          </ac:inkMkLst>
        </pc:inkChg>
        <pc:inkChg chg="add del">
          <ac:chgData name="Davis, James C" userId="84778d94-b1cc-4a48-87ce-749e1d7d6e72" providerId="ADAL" clId="{12FA020C-A0E8-644D-901E-C9FF7C142579}" dt="2022-12-02T08:29:53.836" v="314"/>
          <ac:inkMkLst>
            <pc:docMk/>
            <pc:sldMk cId="3257107145" sldId="1588"/>
            <ac:inkMk id="286" creationId="{90C30FD4-1DE5-EBFC-C3AF-F3DBD51C4FD4}"/>
          </ac:inkMkLst>
        </pc:inkChg>
        <pc:inkChg chg="add del">
          <ac:chgData name="Davis, James C" userId="84778d94-b1cc-4a48-87ce-749e1d7d6e72" providerId="ADAL" clId="{12FA020C-A0E8-644D-901E-C9FF7C142579}" dt="2022-12-02T08:29:42.597" v="301"/>
          <ac:inkMkLst>
            <pc:docMk/>
            <pc:sldMk cId="3257107145" sldId="1588"/>
            <ac:inkMk id="287" creationId="{EEE01AB0-C69F-5CB4-B97D-3B08FE8800DF}"/>
          </ac:inkMkLst>
        </pc:inkChg>
        <pc:inkChg chg="add del">
          <ac:chgData name="Davis, James C" userId="84778d94-b1cc-4a48-87ce-749e1d7d6e72" providerId="ADAL" clId="{12FA020C-A0E8-644D-901E-C9FF7C142579}" dt="2022-12-02T08:29:42.597" v="301"/>
          <ac:inkMkLst>
            <pc:docMk/>
            <pc:sldMk cId="3257107145" sldId="1588"/>
            <ac:inkMk id="288" creationId="{4A6D29BA-3F66-9310-89CF-F340510521B5}"/>
          </ac:inkMkLst>
        </pc:inkChg>
        <pc:inkChg chg="add del">
          <ac:chgData name="Davis, James C" userId="84778d94-b1cc-4a48-87ce-749e1d7d6e72" providerId="ADAL" clId="{12FA020C-A0E8-644D-901E-C9FF7C142579}" dt="2022-12-02T08:29:42.597" v="301"/>
          <ac:inkMkLst>
            <pc:docMk/>
            <pc:sldMk cId="3257107145" sldId="1588"/>
            <ac:inkMk id="289" creationId="{AC1A7635-F0CD-7CE3-A0AA-F6A33193478E}"/>
          </ac:inkMkLst>
        </pc:inkChg>
        <pc:inkChg chg="add del">
          <ac:chgData name="Davis, James C" userId="84778d94-b1cc-4a48-87ce-749e1d7d6e72" providerId="ADAL" clId="{12FA020C-A0E8-644D-901E-C9FF7C142579}" dt="2022-12-02T08:29:42.597" v="301"/>
          <ac:inkMkLst>
            <pc:docMk/>
            <pc:sldMk cId="3257107145" sldId="1588"/>
            <ac:inkMk id="290" creationId="{55DF600D-4A6C-03D6-94FA-C2C54A176121}"/>
          </ac:inkMkLst>
        </pc:inkChg>
        <pc:inkChg chg="add del">
          <ac:chgData name="Davis, James C" userId="84778d94-b1cc-4a48-87ce-749e1d7d6e72" providerId="ADAL" clId="{12FA020C-A0E8-644D-901E-C9FF7C142579}" dt="2022-12-02T08:29:42.597" v="301"/>
          <ac:inkMkLst>
            <pc:docMk/>
            <pc:sldMk cId="3257107145" sldId="1588"/>
            <ac:inkMk id="291" creationId="{459D9F23-5E91-9C5D-873F-2799B17005E5}"/>
          </ac:inkMkLst>
        </pc:inkChg>
        <pc:inkChg chg="add del">
          <ac:chgData name="Davis, James C" userId="84778d94-b1cc-4a48-87ce-749e1d7d6e72" providerId="ADAL" clId="{12FA020C-A0E8-644D-901E-C9FF7C142579}" dt="2022-12-02T08:29:42.597" v="301"/>
          <ac:inkMkLst>
            <pc:docMk/>
            <pc:sldMk cId="3257107145" sldId="1588"/>
            <ac:inkMk id="292" creationId="{CD2B9FAE-3B34-14AC-16B6-43636ACB5913}"/>
          </ac:inkMkLst>
        </pc:inkChg>
        <pc:inkChg chg="add del">
          <ac:chgData name="Davis, James C" userId="84778d94-b1cc-4a48-87ce-749e1d7d6e72" providerId="ADAL" clId="{12FA020C-A0E8-644D-901E-C9FF7C142579}" dt="2022-12-02T08:29:42.597" v="301"/>
          <ac:inkMkLst>
            <pc:docMk/>
            <pc:sldMk cId="3257107145" sldId="1588"/>
            <ac:inkMk id="293" creationId="{F9F52E60-2086-01D8-6696-A191F3282C44}"/>
          </ac:inkMkLst>
        </pc:inkChg>
        <pc:inkChg chg="add del">
          <ac:chgData name="Davis, James C" userId="84778d94-b1cc-4a48-87ce-749e1d7d6e72" providerId="ADAL" clId="{12FA020C-A0E8-644D-901E-C9FF7C142579}" dt="2022-12-02T08:29:42.597" v="301"/>
          <ac:inkMkLst>
            <pc:docMk/>
            <pc:sldMk cId="3257107145" sldId="1588"/>
            <ac:inkMk id="294" creationId="{43F60938-E55C-EEA4-4AD6-72DBE4170034}"/>
          </ac:inkMkLst>
        </pc:inkChg>
        <pc:inkChg chg="add del">
          <ac:chgData name="Davis, James C" userId="84778d94-b1cc-4a48-87ce-749e1d7d6e72" providerId="ADAL" clId="{12FA020C-A0E8-644D-901E-C9FF7C142579}" dt="2022-12-02T08:29:42.597" v="301"/>
          <ac:inkMkLst>
            <pc:docMk/>
            <pc:sldMk cId="3257107145" sldId="1588"/>
            <ac:inkMk id="295" creationId="{D4A651C6-F53F-D834-6AF2-7B7FE152AC97}"/>
          </ac:inkMkLst>
        </pc:inkChg>
        <pc:inkChg chg="add del">
          <ac:chgData name="Davis, James C" userId="84778d94-b1cc-4a48-87ce-749e1d7d6e72" providerId="ADAL" clId="{12FA020C-A0E8-644D-901E-C9FF7C142579}" dt="2022-12-02T08:29:42.597" v="301"/>
          <ac:inkMkLst>
            <pc:docMk/>
            <pc:sldMk cId="3257107145" sldId="1588"/>
            <ac:inkMk id="296" creationId="{4D430F8D-3FD6-39DE-AE49-40510B9FDEB7}"/>
          </ac:inkMkLst>
        </pc:inkChg>
        <pc:inkChg chg="add del">
          <ac:chgData name="Davis, James C" userId="84778d94-b1cc-4a48-87ce-749e1d7d6e72" providerId="ADAL" clId="{12FA020C-A0E8-644D-901E-C9FF7C142579}" dt="2022-12-02T08:29:42.597" v="301"/>
          <ac:inkMkLst>
            <pc:docMk/>
            <pc:sldMk cId="3257107145" sldId="1588"/>
            <ac:inkMk id="297" creationId="{8D1EC951-5358-C50A-D783-61E9FE917833}"/>
          </ac:inkMkLst>
        </pc:inkChg>
        <pc:inkChg chg="add del">
          <ac:chgData name="Davis, James C" userId="84778d94-b1cc-4a48-87ce-749e1d7d6e72" providerId="ADAL" clId="{12FA020C-A0E8-644D-901E-C9FF7C142579}" dt="2022-12-02T08:29:42.597" v="301"/>
          <ac:inkMkLst>
            <pc:docMk/>
            <pc:sldMk cId="3257107145" sldId="1588"/>
            <ac:inkMk id="298" creationId="{AE54C812-89BE-2747-5395-EA2F5A0CDF25}"/>
          </ac:inkMkLst>
        </pc:inkChg>
        <pc:inkChg chg="add del">
          <ac:chgData name="Davis, James C" userId="84778d94-b1cc-4a48-87ce-749e1d7d6e72" providerId="ADAL" clId="{12FA020C-A0E8-644D-901E-C9FF7C142579}" dt="2022-12-02T08:29:42.597" v="301"/>
          <ac:inkMkLst>
            <pc:docMk/>
            <pc:sldMk cId="3257107145" sldId="1588"/>
            <ac:inkMk id="299" creationId="{908CD03B-2437-EE43-360D-B8043A5CD226}"/>
          </ac:inkMkLst>
        </pc:inkChg>
        <pc:inkChg chg="add del">
          <ac:chgData name="Davis, James C" userId="84778d94-b1cc-4a48-87ce-749e1d7d6e72" providerId="ADAL" clId="{12FA020C-A0E8-644D-901E-C9FF7C142579}" dt="2022-12-02T08:29:42.597" v="301"/>
          <ac:inkMkLst>
            <pc:docMk/>
            <pc:sldMk cId="3257107145" sldId="1588"/>
            <ac:inkMk id="300" creationId="{2047A180-2C56-D771-E20B-D63DA185ED0A}"/>
          </ac:inkMkLst>
        </pc:inkChg>
        <pc:inkChg chg="add del">
          <ac:chgData name="Davis, James C" userId="84778d94-b1cc-4a48-87ce-749e1d7d6e72" providerId="ADAL" clId="{12FA020C-A0E8-644D-901E-C9FF7C142579}" dt="2022-12-02T08:29:42.597" v="301"/>
          <ac:inkMkLst>
            <pc:docMk/>
            <pc:sldMk cId="3257107145" sldId="1588"/>
            <ac:inkMk id="301" creationId="{881C3919-90D5-050B-2809-1EC18D499A32}"/>
          </ac:inkMkLst>
        </pc:inkChg>
        <pc:inkChg chg="add reco">
          <ac:chgData name="Davis, James C" userId="84778d94-b1cc-4a48-87ce-749e1d7d6e72" providerId="ADAL" clId="{12FA020C-A0E8-644D-901E-C9FF7C142579}" dt="2022-12-02T08:29:42.597" v="301"/>
          <ac:inkMkLst>
            <pc:docMk/>
            <pc:sldMk cId="3257107145" sldId="1588"/>
            <ac:inkMk id="302" creationId="{A5FAA016-3283-3129-6E18-74898FB261A6}"/>
          </ac:inkMkLst>
        </pc:inkChg>
        <pc:inkChg chg="add del">
          <ac:chgData name="Davis, James C" userId="84778d94-b1cc-4a48-87ce-749e1d7d6e72" providerId="ADAL" clId="{12FA020C-A0E8-644D-901E-C9FF7C142579}" dt="2022-12-02T08:29:47.979" v="309"/>
          <ac:inkMkLst>
            <pc:docMk/>
            <pc:sldMk cId="3257107145" sldId="1588"/>
            <ac:inkMk id="303" creationId="{BD7EA693-F387-69F2-4112-C9D994A61412}"/>
          </ac:inkMkLst>
        </pc:inkChg>
        <pc:inkChg chg="add del">
          <ac:chgData name="Davis, James C" userId="84778d94-b1cc-4a48-87ce-749e1d7d6e72" providerId="ADAL" clId="{12FA020C-A0E8-644D-901E-C9FF7C142579}" dt="2022-12-02T08:29:47.979" v="309"/>
          <ac:inkMkLst>
            <pc:docMk/>
            <pc:sldMk cId="3257107145" sldId="1588"/>
            <ac:inkMk id="304" creationId="{02B516A3-B19D-80F1-CB5E-5AEDD939231B}"/>
          </ac:inkMkLst>
        </pc:inkChg>
        <pc:inkChg chg="add del">
          <ac:chgData name="Davis, James C" userId="84778d94-b1cc-4a48-87ce-749e1d7d6e72" providerId="ADAL" clId="{12FA020C-A0E8-644D-901E-C9FF7C142579}" dt="2022-12-02T08:29:47.979" v="309"/>
          <ac:inkMkLst>
            <pc:docMk/>
            <pc:sldMk cId="3257107145" sldId="1588"/>
            <ac:inkMk id="305" creationId="{D3913515-5D9E-8E03-F2D7-F3D1E15ABCBA}"/>
          </ac:inkMkLst>
        </pc:inkChg>
        <pc:inkChg chg="add del">
          <ac:chgData name="Davis, James C" userId="84778d94-b1cc-4a48-87ce-749e1d7d6e72" providerId="ADAL" clId="{12FA020C-A0E8-644D-901E-C9FF7C142579}" dt="2022-12-02T08:29:47.979" v="309"/>
          <ac:inkMkLst>
            <pc:docMk/>
            <pc:sldMk cId="3257107145" sldId="1588"/>
            <ac:inkMk id="306" creationId="{CD900D64-5B30-38D0-EC75-AEF46F4B1BA1}"/>
          </ac:inkMkLst>
        </pc:inkChg>
        <pc:inkChg chg="add del">
          <ac:chgData name="Davis, James C" userId="84778d94-b1cc-4a48-87ce-749e1d7d6e72" providerId="ADAL" clId="{12FA020C-A0E8-644D-901E-C9FF7C142579}" dt="2022-12-02T08:29:47.979" v="309"/>
          <ac:inkMkLst>
            <pc:docMk/>
            <pc:sldMk cId="3257107145" sldId="1588"/>
            <ac:inkMk id="307" creationId="{5FE66CCF-1B8D-075B-8722-1450EB56C7B9}"/>
          </ac:inkMkLst>
        </pc:inkChg>
        <pc:inkChg chg="add del">
          <ac:chgData name="Davis, James C" userId="84778d94-b1cc-4a48-87ce-749e1d7d6e72" providerId="ADAL" clId="{12FA020C-A0E8-644D-901E-C9FF7C142579}" dt="2022-12-02T08:29:47.979" v="309"/>
          <ac:inkMkLst>
            <pc:docMk/>
            <pc:sldMk cId="3257107145" sldId="1588"/>
            <ac:inkMk id="308" creationId="{5A7FB07E-5BBC-752D-7DC5-4F0D6B09FA9B}"/>
          </ac:inkMkLst>
        </pc:inkChg>
        <pc:inkChg chg="add del">
          <ac:chgData name="Davis, James C" userId="84778d94-b1cc-4a48-87ce-749e1d7d6e72" providerId="ADAL" clId="{12FA020C-A0E8-644D-901E-C9FF7C142579}" dt="2022-12-02T08:29:47.979" v="309"/>
          <ac:inkMkLst>
            <pc:docMk/>
            <pc:sldMk cId="3257107145" sldId="1588"/>
            <ac:inkMk id="309" creationId="{361A9C69-11F9-E2F1-77D8-378772C5A437}"/>
          </ac:inkMkLst>
        </pc:inkChg>
        <pc:inkChg chg="add del reco">
          <ac:chgData name="Davis, James C" userId="84778d94-b1cc-4a48-87ce-749e1d7d6e72" providerId="ADAL" clId="{12FA020C-A0E8-644D-901E-C9FF7C142579}" dt="2022-12-02T08:29:53.840" v="315"/>
          <ac:inkMkLst>
            <pc:docMk/>
            <pc:sldMk cId="3257107145" sldId="1588"/>
            <ac:inkMk id="310" creationId="{CE90294C-9148-83E9-72BD-B425C6C70090}"/>
          </ac:inkMkLst>
        </pc:inkChg>
        <pc:inkChg chg="add del">
          <ac:chgData name="Davis, James C" userId="84778d94-b1cc-4a48-87ce-749e1d7d6e72" providerId="ADAL" clId="{12FA020C-A0E8-644D-901E-C9FF7C142579}" dt="2022-12-02T08:29:50.246" v="313"/>
          <ac:inkMkLst>
            <pc:docMk/>
            <pc:sldMk cId="3257107145" sldId="1588"/>
            <ac:inkMk id="311" creationId="{E4AEFFD2-46D3-9F4A-C3A3-2AC94D6882E9}"/>
          </ac:inkMkLst>
        </pc:inkChg>
        <pc:inkChg chg="add del">
          <ac:chgData name="Davis, James C" userId="84778d94-b1cc-4a48-87ce-749e1d7d6e72" providerId="ADAL" clId="{12FA020C-A0E8-644D-901E-C9FF7C142579}" dt="2022-12-02T08:29:50.246" v="313"/>
          <ac:inkMkLst>
            <pc:docMk/>
            <pc:sldMk cId="3257107145" sldId="1588"/>
            <ac:inkMk id="312" creationId="{51386758-C2F9-1943-6BED-AC7A50C417A5}"/>
          </ac:inkMkLst>
        </pc:inkChg>
        <pc:inkChg chg="add del">
          <ac:chgData name="Davis, James C" userId="84778d94-b1cc-4a48-87ce-749e1d7d6e72" providerId="ADAL" clId="{12FA020C-A0E8-644D-901E-C9FF7C142579}" dt="2022-12-02T08:29:50.246" v="313"/>
          <ac:inkMkLst>
            <pc:docMk/>
            <pc:sldMk cId="3257107145" sldId="1588"/>
            <ac:inkMk id="313" creationId="{D4F12214-EB5E-3547-945B-A52AB2FBE501}"/>
          </ac:inkMkLst>
        </pc:inkChg>
        <pc:inkChg chg="add del reco">
          <ac:chgData name="Davis, James C" userId="84778d94-b1cc-4a48-87ce-749e1d7d6e72" providerId="ADAL" clId="{12FA020C-A0E8-644D-901E-C9FF7C142579}" dt="2022-12-02T08:29:53.843" v="316"/>
          <ac:inkMkLst>
            <pc:docMk/>
            <pc:sldMk cId="3257107145" sldId="1588"/>
            <ac:inkMk id="314" creationId="{CF93FFED-C8A0-5CD8-264A-C022CDD05436}"/>
          </ac:inkMkLst>
        </pc:inkChg>
        <pc:inkChg chg="add del">
          <ac:chgData name="Davis, James C" userId="84778d94-b1cc-4a48-87ce-749e1d7d6e72" providerId="ADAL" clId="{12FA020C-A0E8-644D-901E-C9FF7C142579}" dt="2022-12-02T08:30:15.410" v="329"/>
          <ac:inkMkLst>
            <pc:docMk/>
            <pc:sldMk cId="3257107145" sldId="1588"/>
            <ac:inkMk id="315" creationId="{1BAD986D-6E26-81F6-A04D-5B936A6BB8A5}"/>
          </ac:inkMkLst>
        </pc:inkChg>
        <pc:inkChg chg="add del">
          <ac:chgData name="Davis, James C" userId="84778d94-b1cc-4a48-87ce-749e1d7d6e72" providerId="ADAL" clId="{12FA020C-A0E8-644D-901E-C9FF7C142579}" dt="2022-12-02T08:30:15.410" v="329"/>
          <ac:inkMkLst>
            <pc:docMk/>
            <pc:sldMk cId="3257107145" sldId="1588"/>
            <ac:inkMk id="316" creationId="{9B3D7ED1-7C11-DD8B-5B93-21303F9768AB}"/>
          </ac:inkMkLst>
        </pc:inkChg>
        <pc:inkChg chg="add del">
          <ac:chgData name="Davis, James C" userId="84778d94-b1cc-4a48-87ce-749e1d7d6e72" providerId="ADAL" clId="{12FA020C-A0E8-644D-901E-C9FF7C142579}" dt="2022-12-02T08:30:15.410" v="329"/>
          <ac:inkMkLst>
            <pc:docMk/>
            <pc:sldMk cId="3257107145" sldId="1588"/>
            <ac:inkMk id="317" creationId="{3175D071-0CB1-6486-06F4-13BD74CAA8DD}"/>
          </ac:inkMkLst>
        </pc:inkChg>
        <pc:inkChg chg="add del">
          <ac:chgData name="Davis, James C" userId="84778d94-b1cc-4a48-87ce-749e1d7d6e72" providerId="ADAL" clId="{12FA020C-A0E8-644D-901E-C9FF7C142579}" dt="2022-12-02T08:30:15.410" v="329"/>
          <ac:inkMkLst>
            <pc:docMk/>
            <pc:sldMk cId="3257107145" sldId="1588"/>
            <ac:inkMk id="318" creationId="{0C63DAA8-1004-D18D-A9E0-2733F958EB29}"/>
          </ac:inkMkLst>
        </pc:inkChg>
        <pc:inkChg chg="add del">
          <ac:chgData name="Davis, James C" userId="84778d94-b1cc-4a48-87ce-749e1d7d6e72" providerId="ADAL" clId="{12FA020C-A0E8-644D-901E-C9FF7C142579}" dt="2022-12-02T08:30:15.410" v="329"/>
          <ac:inkMkLst>
            <pc:docMk/>
            <pc:sldMk cId="3257107145" sldId="1588"/>
            <ac:inkMk id="319" creationId="{6CC5B13C-0B62-5842-3F25-5936BCB05930}"/>
          </ac:inkMkLst>
        </pc:inkChg>
        <pc:inkChg chg="add mod reco modStrokes">
          <ac:chgData name="Davis, James C" userId="84778d94-b1cc-4a48-87ce-749e1d7d6e72" providerId="ADAL" clId="{12FA020C-A0E8-644D-901E-C9FF7C142579}" dt="2022-12-02T08:30:22.652" v="330"/>
          <ac:inkMkLst>
            <pc:docMk/>
            <pc:sldMk cId="3257107145" sldId="1588"/>
            <ac:inkMk id="320" creationId="{DF83B73F-B888-80A3-D8C8-909D993A3E8E}"/>
          </ac:inkMkLst>
        </pc:inkChg>
        <pc:inkChg chg="add del">
          <ac:chgData name="Davis, James C" userId="84778d94-b1cc-4a48-87ce-749e1d7d6e72" providerId="ADAL" clId="{12FA020C-A0E8-644D-901E-C9FF7C142579}" dt="2022-12-02T08:30:38.886" v="348"/>
          <ac:inkMkLst>
            <pc:docMk/>
            <pc:sldMk cId="3257107145" sldId="1588"/>
            <ac:inkMk id="321" creationId="{DEA8171C-F008-A0D9-1D18-6D03B399F2C9}"/>
          </ac:inkMkLst>
        </pc:inkChg>
        <pc:inkChg chg="add del">
          <ac:chgData name="Davis, James C" userId="84778d94-b1cc-4a48-87ce-749e1d7d6e72" providerId="ADAL" clId="{12FA020C-A0E8-644D-901E-C9FF7C142579}" dt="2022-12-02T08:30:38.886" v="348"/>
          <ac:inkMkLst>
            <pc:docMk/>
            <pc:sldMk cId="3257107145" sldId="1588"/>
            <ac:inkMk id="322" creationId="{B706EB19-EC21-3B14-1781-6F551168AEB1}"/>
          </ac:inkMkLst>
        </pc:inkChg>
        <pc:inkChg chg="add del">
          <ac:chgData name="Davis, James C" userId="84778d94-b1cc-4a48-87ce-749e1d7d6e72" providerId="ADAL" clId="{12FA020C-A0E8-644D-901E-C9FF7C142579}" dt="2022-12-02T08:30:38.886" v="348"/>
          <ac:inkMkLst>
            <pc:docMk/>
            <pc:sldMk cId="3257107145" sldId="1588"/>
            <ac:inkMk id="323" creationId="{B19C4E59-C6A1-40DE-6D96-10E358D98F0C}"/>
          </ac:inkMkLst>
        </pc:inkChg>
        <pc:inkChg chg="add del">
          <ac:chgData name="Davis, James C" userId="84778d94-b1cc-4a48-87ce-749e1d7d6e72" providerId="ADAL" clId="{12FA020C-A0E8-644D-901E-C9FF7C142579}" dt="2022-12-02T08:30:38.886" v="348"/>
          <ac:inkMkLst>
            <pc:docMk/>
            <pc:sldMk cId="3257107145" sldId="1588"/>
            <ac:inkMk id="324" creationId="{F82D6C1F-7085-5D60-4BEB-52D82ABABC9B}"/>
          </ac:inkMkLst>
        </pc:inkChg>
        <pc:inkChg chg="add del">
          <ac:chgData name="Davis, James C" userId="84778d94-b1cc-4a48-87ce-749e1d7d6e72" providerId="ADAL" clId="{12FA020C-A0E8-644D-901E-C9FF7C142579}" dt="2022-12-02T08:30:38.886" v="348"/>
          <ac:inkMkLst>
            <pc:docMk/>
            <pc:sldMk cId="3257107145" sldId="1588"/>
            <ac:inkMk id="325" creationId="{2A9BBDFD-227C-6F00-98DB-D00705EEB7BF}"/>
          </ac:inkMkLst>
        </pc:inkChg>
        <pc:inkChg chg="add del">
          <ac:chgData name="Davis, James C" userId="84778d94-b1cc-4a48-87ce-749e1d7d6e72" providerId="ADAL" clId="{12FA020C-A0E8-644D-901E-C9FF7C142579}" dt="2022-12-02T08:30:38.886" v="348"/>
          <ac:inkMkLst>
            <pc:docMk/>
            <pc:sldMk cId="3257107145" sldId="1588"/>
            <ac:inkMk id="326" creationId="{0D04B504-B00D-D8E6-98E0-E932C0DC43D6}"/>
          </ac:inkMkLst>
        </pc:inkChg>
        <pc:inkChg chg="add del">
          <ac:chgData name="Davis, James C" userId="84778d94-b1cc-4a48-87ce-749e1d7d6e72" providerId="ADAL" clId="{12FA020C-A0E8-644D-901E-C9FF7C142579}" dt="2022-12-02T08:30:38.886" v="348"/>
          <ac:inkMkLst>
            <pc:docMk/>
            <pc:sldMk cId="3257107145" sldId="1588"/>
            <ac:inkMk id="327" creationId="{A5902200-CBF5-4A5D-6D60-33707D49512D}"/>
          </ac:inkMkLst>
        </pc:inkChg>
        <pc:inkChg chg="add del">
          <ac:chgData name="Davis, James C" userId="84778d94-b1cc-4a48-87ce-749e1d7d6e72" providerId="ADAL" clId="{12FA020C-A0E8-644D-901E-C9FF7C142579}" dt="2022-12-02T08:30:38.886" v="348"/>
          <ac:inkMkLst>
            <pc:docMk/>
            <pc:sldMk cId="3257107145" sldId="1588"/>
            <ac:inkMk id="328" creationId="{E7BF571C-D9A9-B50C-4292-6949E196DB1E}"/>
          </ac:inkMkLst>
        </pc:inkChg>
        <pc:inkChg chg="add del">
          <ac:chgData name="Davis, James C" userId="84778d94-b1cc-4a48-87ce-749e1d7d6e72" providerId="ADAL" clId="{12FA020C-A0E8-644D-901E-C9FF7C142579}" dt="2022-12-02T08:30:38.886" v="348"/>
          <ac:inkMkLst>
            <pc:docMk/>
            <pc:sldMk cId="3257107145" sldId="1588"/>
            <ac:inkMk id="329" creationId="{4DAE1139-4A7A-A92C-C2DB-CB187221E47E}"/>
          </ac:inkMkLst>
        </pc:inkChg>
        <pc:inkChg chg="add del">
          <ac:chgData name="Davis, James C" userId="84778d94-b1cc-4a48-87ce-749e1d7d6e72" providerId="ADAL" clId="{12FA020C-A0E8-644D-901E-C9FF7C142579}" dt="2022-12-02T08:30:38.886" v="348"/>
          <ac:inkMkLst>
            <pc:docMk/>
            <pc:sldMk cId="3257107145" sldId="1588"/>
            <ac:inkMk id="330" creationId="{B9AE8459-443E-9CCC-0425-250EEAE0CDAF}"/>
          </ac:inkMkLst>
        </pc:inkChg>
        <pc:inkChg chg="add del">
          <ac:chgData name="Davis, James C" userId="84778d94-b1cc-4a48-87ce-749e1d7d6e72" providerId="ADAL" clId="{12FA020C-A0E8-644D-901E-C9FF7C142579}" dt="2022-12-02T08:30:38.886" v="348"/>
          <ac:inkMkLst>
            <pc:docMk/>
            <pc:sldMk cId="3257107145" sldId="1588"/>
            <ac:inkMk id="331" creationId="{ABD669AA-A123-8734-361C-5967A70C981F}"/>
          </ac:inkMkLst>
        </pc:inkChg>
        <pc:inkChg chg="add del">
          <ac:chgData name="Davis, James C" userId="84778d94-b1cc-4a48-87ce-749e1d7d6e72" providerId="ADAL" clId="{12FA020C-A0E8-644D-901E-C9FF7C142579}" dt="2022-12-02T08:30:38.886" v="348"/>
          <ac:inkMkLst>
            <pc:docMk/>
            <pc:sldMk cId="3257107145" sldId="1588"/>
            <ac:inkMk id="332" creationId="{937CF9CB-EED7-0BCD-57F6-BA5CEFEA6611}"/>
          </ac:inkMkLst>
        </pc:inkChg>
        <pc:inkChg chg="add del">
          <ac:chgData name="Davis, James C" userId="84778d94-b1cc-4a48-87ce-749e1d7d6e72" providerId="ADAL" clId="{12FA020C-A0E8-644D-901E-C9FF7C142579}" dt="2022-12-02T08:30:38.886" v="348"/>
          <ac:inkMkLst>
            <pc:docMk/>
            <pc:sldMk cId="3257107145" sldId="1588"/>
            <ac:inkMk id="333" creationId="{024ECF01-26D5-A735-D4AE-548C32A607E7}"/>
          </ac:inkMkLst>
        </pc:inkChg>
        <pc:inkChg chg="add del">
          <ac:chgData name="Davis, James C" userId="84778d94-b1cc-4a48-87ce-749e1d7d6e72" providerId="ADAL" clId="{12FA020C-A0E8-644D-901E-C9FF7C142579}" dt="2022-12-02T08:30:38.886" v="348"/>
          <ac:inkMkLst>
            <pc:docMk/>
            <pc:sldMk cId="3257107145" sldId="1588"/>
            <ac:inkMk id="334" creationId="{165C4982-120D-397E-A6D4-6A36BC22579D}"/>
          </ac:inkMkLst>
        </pc:inkChg>
        <pc:inkChg chg="add del">
          <ac:chgData name="Davis, James C" userId="84778d94-b1cc-4a48-87ce-749e1d7d6e72" providerId="ADAL" clId="{12FA020C-A0E8-644D-901E-C9FF7C142579}" dt="2022-12-02T08:30:38.886" v="348"/>
          <ac:inkMkLst>
            <pc:docMk/>
            <pc:sldMk cId="3257107145" sldId="1588"/>
            <ac:inkMk id="335" creationId="{27140034-24E7-D7E3-185F-EA9F01D7281E}"/>
          </ac:inkMkLst>
        </pc:inkChg>
        <pc:inkChg chg="add del">
          <ac:chgData name="Davis, James C" userId="84778d94-b1cc-4a48-87ce-749e1d7d6e72" providerId="ADAL" clId="{12FA020C-A0E8-644D-901E-C9FF7C142579}" dt="2022-12-02T08:30:38.886" v="348"/>
          <ac:inkMkLst>
            <pc:docMk/>
            <pc:sldMk cId="3257107145" sldId="1588"/>
            <ac:inkMk id="336" creationId="{BDEE4F81-9C46-628F-2E93-0A555EE5E95D}"/>
          </ac:inkMkLst>
        </pc:inkChg>
        <pc:inkChg chg="add del">
          <ac:chgData name="Davis, James C" userId="84778d94-b1cc-4a48-87ce-749e1d7d6e72" providerId="ADAL" clId="{12FA020C-A0E8-644D-901E-C9FF7C142579}" dt="2022-12-02T08:30:38.886" v="348"/>
          <ac:inkMkLst>
            <pc:docMk/>
            <pc:sldMk cId="3257107145" sldId="1588"/>
            <ac:inkMk id="337" creationId="{472E3E43-BE0B-4678-C2D7-B596DBD1AE9E}"/>
          </ac:inkMkLst>
        </pc:inkChg>
        <pc:inkChg chg="add reco">
          <ac:chgData name="Davis, James C" userId="84778d94-b1cc-4a48-87ce-749e1d7d6e72" providerId="ADAL" clId="{12FA020C-A0E8-644D-901E-C9FF7C142579}" dt="2022-12-02T08:30:38.886" v="348"/>
          <ac:inkMkLst>
            <pc:docMk/>
            <pc:sldMk cId="3257107145" sldId="1588"/>
            <ac:inkMk id="338" creationId="{EBA7999F-08DB-483F-7EFB-12BDC145AA02}"/>
          </ac:inkMkLst>
        </pc:inkChg>
        <pc:inkChg chg="add reco">
          <ac:chgData name="Davis, James C" userId="84778d94-b1cc-4a48-87ce-749e1d7d6e72" providerId="ADAL" clId="{12FA020C-A0E8-644D-901E-C9FF7C142579}" dt="2022-12-02T08:30:38.886" v="348"/>
          <ac:inkMkLst>
            <pc:docMk/>
            <pc:sldMk cId="3257107145" sldId="1588"/>
            <ac:inkMk id="339" creationId="{EAC93DBB-3583-9793-4495-023ADB2AF5B3}"/>
          </ac:inkMkLst>
        </pc:inkChg>
        <pc:inkChg chg="add del">
          <ac:chgData name="Davis, James C" userId="84778d94-b1cc-4a48-87ce-749e1d7d6e72" providerId="ADAL" clId="{12FA020C-A0E8-644D-901E-C9FF7C142579}" dt="2022-12-02T08:30:52.044" v="374"/>
          <ac:inkMkLst>
            <pc:docMk/>
            <pc:sldMk cId="3257107145" sldId="1588"/>
            <ac:inkMk id="340" creationId="{6C97D0A9-E245-0825-BBC1-AFD970D93517}"/>
          </ac:inkMkLst>
        </pc:inkChg>
        <pc:inkChg chg="add del">
          <ac:chgData name="Davis, James C" userId="84778d94-b1cc-4a48-87ce-749e1d7d6e72" providerId="ADAL" clId="{12FA020C-A0E8-644D-901E-C9FF7C142579}" dt="2022-12-02T08:30:52.044" v="374"/>
          <ac:inkMkLst>
            <pc:docMk/>
            <pc:sldMk cId="3257107145" sldId="1588"/>
            <ac:inkMk id="341" creationId="{2CD89597-A3AC-7ABC-ED62-17575AF3D8FA}"/>
          </ac:inkMkLst>
        </pc:inkChg>
        <pc:inkChg chg="add del">
          <ac:chgData name="Davis, James C" userId="84778d94-b1cc-4a48-87ce-749e1d7d6e72" providerId="ADAL" clId="{12FA020C-A0E8-644D-901E-C9FF7C142579}" dt="2022-12-02T08:30:52.044" v="374"/>
          <ac:inkMkLst>
            <pc:docMk/>
            <pc:sldMk cId="3257107145" sldId="1588"/>
            <ac:inkMk id="342" creationId="{47F37FFE-4102-A702-B78F-7A0BD0F4BAE4}"/>
          </ac:inkMkLst>
        </pc:inkChg>
        <pc:inkChg chg="add del">
          <ac:chgData name="Davis, James C" userId="84778d94-b1cc-4a48-87ce-749e1d7d6e72" providerId="ADAL" clId="{12FA020C-A0E8-644D-901E-C9FF7C142579}" dt="2022-12-02T08:30:52.044" v="374"/>
          <ac:inkMkLst>
            <pc:docMk/>
            <pc:sldMk cId="3257107145" sldId="1588"/>
            <ac:inkMk id="343" creationId="{08FB3063-FFC0-27C0-C57B-152966FE6EAC}"/>
          </ac:inkMkLst>
        </pc:inkChg>
        <pc:inkChg chg="add del">
          <ac:chgData name="Davis, James C" userId="84778d94-b1cc-4a48-87ce-749e1d7d6e72" providerId="ADAL" clId="{12FA020C-A0E8-644D-901E-C9FF7C142579}" dt="2022-12-02T08:30:52.044" v="374"/>
          <ac:inkMkLst>
            <pc:docMk/>
            <pc:sldMk cId="3257107145" sldId="1588"/>
            <ac:inkMk id="344" creationId="{15B2C92E-F70A-9741-40A4-2F29D5C38DFD}"/>
          </ac:inkMkLst>
        </pc:inkChg>
        <pc:inkChg chg="add del">
          <ac:chgData name="Davis, James C" userId="84778d94-b1cc-4a48-87ce-749e1d7d6e72" providerId="ADAL" clId="{12FA020C-A0E8-644D-901E-C9FF7C142579}" dt="2022-12-02T08:30:52.044" v="374"/>
          <ac:inkMkLst>
            <pc:docMk/>
            <pc:sldMk cId="3257107145" sldId="1588"/>
            <ac:inkMk id="345" creationId="{26B4FFD3-7F00-01EA-1798-C7C7B9A5CD52}"/>
          </ac:inkMkLst>
        </pc:inkChg>
        <pc:inkChg chg="add del">
          <ac:chgData name="Davis, James C" userId="84778d94-b1cc-4a48-87ce-749e1d7d6e72" providerId="ADAL" clId="{12FA020C-A0E8-644D-901E-C9FF7C142579}" dt="2022-12-02T08:30:52.044" v="374"/>
          <ac:inkMkLst>
            <pc:docMk/>
            <pc:sldMk cId="3257107145" sldId="1588"/>
            <ac:inkMk id="346" creationId="{55B04211-21D1-7301-7210-F295009E986C}"/>
          </ac:inkMkLst>
        </pc:inkChg>
        <pc:inkChg chg="add del">
          <ac:chgData name="Davis, James C" userId="84778d94-b1cc-4a48-87ce-749e1d7d6e72" providerId="ADAL" clId="{12FA020C-A0E8-644D-901E-C9FF7C142579}" dt="2022-12-02T08:30:52.044" v="374"/>
          <ac:inkMkLst>
            <pc:docMk/>
            <pc:sldMk cId="3257107145" sldId="1588"/>
            <ac:inkMk id="347" creationId="{165376CE-A583-F859-7AD5-659E625A6BFB}"/>
          </ac:inkMkLst>
        </pc:inkChg>
        <pc:inkChg chg="add del">
          <ac:chgData name="Davis, James C" userId="84778d94-b1cc-4a48-87ce-749e1d7d6e72" providerId="ADAL" clId="{12FA020C-A0E8-644D-901E-C9FF7C142579}" dt="2022-12-02T08:30:52.044" v="374"/>
          <ac:inkMkLst>
            <pc:docMk/>
            <pc:sldMk cId="3257107145" sldId="1588"/>
            <ac:inkMk id="348" creationId="{8E5DC425-9986-A3AC-F1B7-DA9E83806A8F}"/>
          </ac:inkMkLst>
        </pc:inkChg>
        <pc:inkChg chg="add del">
          <ac:chgData name="Davis, James C" userId="84778d94-b1cc-4a48-87ce-749e1d7d6e72" providerId="ADAL" clId="{12FA020C-A0E8-644D-901E-C9FF7C142579}" dt="2022-12-02T08:30:52.044" v="374"/>
          <ac:inkMkLst>
            <pc:docMk/>
            <pc:sldMk cId="3257107145" sldId="1588"/>
            <ac:inkMk id="349" creationId="{6ECD5536-1859-7872-6E08-5E0135C112D3}"/>
          </ac:inkMkLst>
        </pc:inkChg>
        <pc:inkChg chg="add del">
          <ac:chgData name="Davis, James C" userId="84778d94-b1cc-4a48-87ce-749e1d7d6e72" providerId="ADAL" clId="{12FA020C-A0E8-644D-901E-C9FF7C142579}" dt="2022-12-02T08:30:52.044" v="374"/>
          <ac:inkMkLst>
            <pc:docMk/>
            <pc:sldMk cId="3257107145" sldId="1588"/>
            <ac:inkMk id="350" creationId="{8F9AA16E-4C2D-5C8D-E62D-27EFD070F347}"/>
          </ac:inkMkLst>
        </pc:inkChg>
        <pc:inkChg chg="add del">
          <ac:chgData name="Davis, James C" userId="84778d94-b1cc-4a48-87ce-749e1d7d6e72" providerId="ADAL" clId="{12FA020C-A0E8-644D-901E-C9FF7C142579}" dt="2022-12-02T08:30:52.044" v="374"/>
          <ac:inkMkLst>
            <pc:docMk/>
            <pc:sldMk cId="3257107145" sldId="1588"/>
            <ac:inkMk id="351" creationId="{0F44EBB8-82E1-C1B0-7CEA-F6D478B728DB}"/>
          </ac:inkMkLst>
        </pc:inkChg>
        <pc:inkChg chg="add del">
          <ac:chgData name="Davis, James C" userId="84778d94-b1cc-4a48-87ce-749e1d7d6e72" providerId="ADAL" clId="{12FA020C-A0E8-644D-901E-C9FF7C142579}" dt="2022-12-02T08:30:52.044" v="374"/>
          <ac:inkMkLst>
            <pc:docMk/>
            <pc:sldMk cId="3257107145" sldId="1588"/>
            <ac:inkMk id="352" creationId="{42F83AA4-B933-2511-980A-F12A566D5D65}"/>
          </ac:inkMkLst>
        </pc:inkChg>
        <pc:inkChg chg="add del">
          <ac:chgData name="Davis, James C" userId="84778d94-b1cc-4a48-87ce-749e1d7d6e72" providerId="ADAL" clId="{12FA020C-A0E8-644D-901E-C9FF7C142579}" dt="2022-12-02T08:30:52.044" v="374"/>
          <ac:inkMkLst>
            <pc:docMk/>
            <pc:sldMk cId="3257107145" sldId="1588"/>
            <ac:inkMk id="353" creationId="{7543E8FA-09FE-3D22-C7B5-F63979D57EDA}"/>
          </ac:inkMkLst>
        </pc:inkChg>
        <pc:inkChg chg="add del">
          <ac:chgData name="Davis, James C" userId="84778d94-b1cc-4a48-87ce-749e1d7d6e72" providerId="ADAL" clId="{12FA020C-A0E8-644D-901E-C9FF7C142579}" dt="2022-12-02T08:30:52.044" v="374"/>
          <ac:inkMkLst>
            <pc:docMk/>
            <pc:sldMk cId="3257107145" sldId="1588"/>
            <ac:inkMk id="354" creationId="{0E3F1D93-D946-6205-8DAA-032146F93403}"/>
          </ac:inkMkLst>
        </pc:inkChg>
        <pc:inkChg chg="add del">
          <ac:chgData name="Davis, James C" userId="84778d94-b1cc-4a48-87ce-749e1d7d6e72" providerId="ADAL" clId="{12FA020C-A0E8-644D-901E-C9FF7C142579}" dt="2022-12-02T08:30:52.044" v="374"/>
          <ac:inkMkLst>
            <pc:docMk/>
            <pc:sldMk cId="3257107145" sldId="1588"/>
            <ac:inkMk id="355" creationId="{8A210720-AF17-D654-2172-DECAE32BB31F}"/>
          </ac:inkMkLst>
        </pc:inkChg>
        <pc:inkChg chg="add del">
          <ac:chgData name="Davis, James C" userId="84778d94-b1cc-4a48-87ce-749e1d7d6e72" providerId="ADAL" clId="{12FA020C-A0E8-644D-901E-C9FF7C142579}" dt="2022-12-02T08:30:52.044" v="374"/>
          <ac:inkMkLst>
            <pc:docMk/>
            <pc:sldMk cId="3257107145" sldId="1588"/>
            <ac:inkMk id="356" creationId="{A27DEB22-7A5A-9A27-2464-6EAEC28E5B12}"/>
          </ac:inkMkLst>
        </pc:inkChg>
        <pc:inkChg chg="add del">
          <ac:chgData name="Davis, James C" userId="84778d94-b1cc-4a48-87ce-749e1d7d6e72" providerId="ADAL" clId="{12FA020C-A0E8-644D-901E-C9FF7C142579}" dt="2022-12-02T08:30:52.044" v="374"/>
          <ac:inkMkLst>
            <pc:docMk/>
            <pc:sldMk cId="3257107145" sldId="1588"/>
            <ac:inkMk id="357" creationId="{A89A7A54-82E4-1791-D260-760A39B5B93B}"/>
          </ac:inkMkLst>
        </pc:inkChg>
        <pc:inkChg chg="add del">
          <ac:chgData name="Davis, James C" userId="84778d94-b1cc-4a48-87ce-749e1d7d6e72" providerId="ADAL" clId="{12FA020C-A0E8-644D-901E-C9FF7C142579}" dt="2022-12-02T08:30:52.044" v="374"/>
          <ac:inkMkLst>
            <pc:docMk/>
            <pc:sldMk cId="3257107145" sldId="1588"/>
            <ac:inkMk id="358" creationId="{677D0B76-6323-FB7A-2C99-C0761BDF1202}"/>
          </ac:inkMkLst>
        </pc:inkChg>
        <pc:inkChg chg="add del">
          <ac:chgData name="Davis, James C" userId="84778d94-b1cc-4a48-87ce-749e1d7d6e72" providerId="ADAL" clId="{12FA020C-A0E8-644D-901E-C9FF7C142579}" dt="2022-12-02T08:30:52.044" v="374"/>
          <ac:inkMkLst>
            <pc:docMk/>
            <pc:sldMk cId="3257107145" sldId="1588"/>
            <ac:inkMk id="359" creationId="{649EE642-E648-AF29-CA53-063FBFBA3495}"/>
          </ac:inkMkLst>
        </pc:inkChg>
        <pc:inkChg chg="add del">
          <ac:chgData name="Davis, James C" userId="84778d94-b1cc-4a48-87ce-749e1d7d6e72" providerId="ADAL" clId="{12FA020C-A0E8-644D-901E-C9FF7C142579}" dt="2022-12-02T08:30:52.044" v="374"/>
          <ac:inkMkLst>
            <pc:docMk/>
            <pc:sldMk cId="3257107145" sldId="1588"/>
            <ac:inkMk id="360" creationId="{59929C8A-AEB4-7EF7-DF7D-76D7AA810CC9}"/>
          </ac:inkMkLst>
        </pc:inkChg>
        <pc:inkChg chg="add del">
          <ac:chgData name="Davis, James C" userId="84778d94-b1cc-4a48-87ce-749e1d7d6e72" providerId="ADAL" clId="{12FA020C-A0E8-644D-901E-C9FF7C142579}" dt="2022-12-02T08:30:52.044" v="374"/>
          <ac:inkMkLst>
            <pc:docMk/>
            <pc:sldMk cId="3257107145" sldId="1588"/>
            <ac:inkMk id="361" creationId="{1FB5A126-A8EA-87BE-9213-22C358764838}"/>
          </ac:inkMkLst>
        </pc:inkChg>
        <pc:inkChg chg="add del">
          <ac:chgData name="Davis, James C" userId="84778d94-b1cc-4a48-87ce-749e1d7d6e72" providerId="ADAL" clId="{12FA020C-A0E8-644D-901E-C9FF7C142579}" dt="2022-12-02T08:30:52.044" v="374"/>
          <ac:inkMkLst>
            <pc:docMk/>
            <pc:sldMk cId="3257107145" sldId="1588"/>
            <ac:inkMk id="362" creationId="{5AD3B70C-51BC-96AD-055D-2247E41ADD84}"/>
          </ac:inkMkLst>
        </pc:inkChg>
        <pc:inkChg chg="add del">
          <ac:chgData name="Davis, James C" userId="84778d94-b1cc-4a48-87ce-749e1d7d6e72" providerId="ADAL" clId="{12FA020C-A0E8-644D-901E-C9FF7C142579}" dt="2022-12-02T08:30:52.044" v="374"/>
          <ac:inkMkLst>
            <pc:docMk/>
            <pc:sldMk cId="3257107145" sldId="1588"/>
            <ac:inkMk id="363" creationId="{8BA715C3-0B9D-AB56-48AA-617FEAE236E4}"/>
          </ac:inkMkLst>
        </pc:inkChg>
        <pc:inkChg chg="add del">
          <ac:chgData name="Davis, James C" userId="84778d94-b1cc-4a48-87ce-749e1d7d6e72" providerId="ADAL" clId="{12FA020C-A0E8-644D-901E-C9FF7C142579}" dt="2022-12-02T08:30:52.044" v="374"/>
          <ac:inkMkLst>
            <pc:docMk/>
            <pc:sldMk cId="3257107145" sldId="1588"/>
            <ac:inkMk id="364" creationId="{5A702271-B4DB-C974-5458-0CD166B225D3}"/>
          </ac:inkMkLst>
        </pc:inkChg>
        <pc:inkChg chg="add reco">
          <ac:chgData name="Davis, James C" userId="84778d94-b1cc-4a48-87ce-749e1d7d6e72" providerId="ADAL" clId="{12FA020C-A0E8-644D-901E-C9FF7C142579}" dt="2022-12-02T08:30:52.044" v="374"/>
          <ac:inkMkLst>
            <pc:docMk/>
            <pc:sldMk cId="3257107145" sldId="1588"/>
            <ac:inkMk id="365" creationId="{670C8E9A-082C-6C72-2074-54581E7DA399}"/>
          </ac:inkMkLst>
        </pc:inkChg>
        <pc:inkChg chg="add reco">
          <ac:chgData name="Davis, James C" userId="84778d94-b1cc-4a48-87ce-749e1d7d6e72" providerId="ADAL" clId="{12FA020C-A0E8-644D-901E-C9FF7C142579}" dt="2022-12-02T08:30:52.044" v="374"/>
          <ac:inkMkLst>
            <pc:docMk/>
            <pc:sldMk cId="3257107145" sldId="1588"/>
            <ac:inkMk id="366" creationId="{3B27FDDF-28DD-4E63-328D-24F939C96ADD}"/>
          </ac:inkMkLst>
        </pc:inkChg>
        <pc:inkChg chg="add reco">
          <ac:chgData name="Davis, James C" userId="84778d94-b1cc-4a48-87ce-749e1d7d6e72" providerId="ADAL" clId="{12FA020C-A0E8-644D-901E-C9FF7C142579}" dt="2022-12-02T08:30:52.044" v="374"/>
          <ac:inkMkLst>
            <pc:docMk/>
            <pc:sldMk cId="3257107145" sldId="1588"/>
            <ac:inkMk id="367" creationId="{3CB07A08-0FC9-50E9-56A0-C837C9C5062A}"/>
          </ac:inkMkLst>
        </pc:inkChg>
        <pc:inkChg chg="add reco">
          <ac:chgData name="Davis, James C" userId="84778d94-b1cc-4a48-87ce-749e1d7d6e72" providerId="ADAL" clId="{12FA020C-A0E8-644D-901E-C9FF7C142579}" dt="2022-12-02T08:30:52.044" v="374"/>
          <ac:inkMkLst>
            <pc:docMk/>
            <pc:sldMk cId="3257107145" sldId="1588"/>
            <ac:inkMk id="368" creationId="{D77C6DE6-216E-231E-9876-2C0E184E450A}"/>
          </ac:inkMkLst>
        </pc:inkChg>
        <pc:inkChg chg="add del">
          <ac:chgData name="Davis, James C" userId="84778d94-b1cc-4a48-87ce-749e1d7d6e72" providerId="ADAL" clId="{12FA020C-A0E8-644D-901E-C9FF7C142579}" dt="2022-12-02T08:30:53.944" v="377"/>
          <ac:inkMkLst>
            <pc:docMk/>
            <pc:sldMk cId="3257107145" sldId="1588"/>
            <ac:inkMk id="369" creationId="{54960552-EB37-9B25-D0F1-9424B592542A}"/>
          </ac:inkMkLst>
        </pc:inkChg>
        <pc:inkChg chg="add del">
          <ac:chgData name="Davis, James C" userId="84778d94-b1cc-4a48-87ce-749e1d7d6e72" providerId="ADAL" clId="{12FA020C-A0E8-644D-901E-C9FF7C142579}" dt="2022-12-02T08:30:53.944" v="377"/>
          <ac:inkMkLst>
            <pc:docMk/>
            <pc:sldMk cId="3257107145" sldId="1588"/>
            <ac:inkMk id="370" creationId="{849E77BA-89F9-1A31-35F9-42455653FB09}"/>
          </ac:inkMkLst>
        </pc:inkChg>
        <pc:inkChg chg="add reco">
          <ac:chgData name="Davis, James C" userId="84778d94-b1cc-4a48-87ce-749e1d7d6e72" providerId="ADAL" clId="{12FA020C-A0E8-644D-901E-C9FF7C142579}" dt="2022-12-02T08:30:53.944" v="377"/>
          <ac:inkMkLst>
            <pc:docMk/>
            <pc:sldMk cId="3257107145" sldId="1588"/>
            <ac:inkMk id="371" creationId="{E8C8CFC9-9268-0AC0-A8A3-757A3C62DE90}"/>
          </ac:inkMkLst>
        </pc:inkChg>
        <pc:inkChg chg="add">
          <ac:chgData name="Davis, James C" userId="84778d94-b1cc-4a48-87ce-749e1d7d6e72" providerId="ADAL" clId="{12FA020C-A0E8-644D-901E-C9FF7C142579}" dt="2022-12-02T08:30:55.277" v="378"/>
          <ac:inkMkLst>
            <pc:docMk/>
            <pc:sldMk cId="3257107145" sldId="1588"/>
            <ac:inkMk id="372" creationId="{B52D5C12-3BEF-8626-479E-1C31CAEB06FC}"/>
          </ac:inkMkLst>
        </pc:inkChg>
        <pc:inkChg chg="add">
          <ac:chgData name="Davis, James C" userId="84778d94-b1cc-4a48-87ce-749e1d7d6e72" providerId="ADAL" clId="{12FA020C-A0E8-644D-901E-C9FF7C142579}" dt="2022-12-02T08:30:56.116" v="379"/>
          <ac:inkMkLst>
            <pc:docMk/>
            <pc:sldMk cId="3257107145" sldId="1588"/>
            <ac:inkMk id="373" creationId="{C095C6BD-F9F7-4532-5939-C61441FA9E06}"/>
          </ac:inkMkLst>
        </pc:inkChg>
        <pc:inkChg chg="add">
          <ac:chgData name="Davis, James C" userId="84778d94-b1cc-4a48-87ce-749e1d7d6e72" providerId="ADAL" clId="{12FA020C-A0E8-644D-901E-C9FF7C142579}" dt="2022-12-02T08:30:58.737" v="380"/>
          <ac:inkMkLst>
            <pc:docMk/>
            <pc:sldMk cId="3257107145" sldId="1588"/>
            <ac:inkMk id="374" creationId="{FB767343-FEBE-5AAE-1512-0CCE91FBF0FB}"/>
          </ac:inkMkLst>
        </pc:inkChg>
        <pc:inkChg chg="add del">
          <ac:chgData name="Davis, James C" userId="84778d94-b1cc-4a48-87ce-749e1d7d6e72" providerId="ADAL" clId="{12FA020C-A0E8-644D-901E-C9FF7C142579}" dt="2022-12-02T08:32:42.601" v="388"/>
          <ac:inkMkLst>
            <pc:docMk/>
            <pc:sldMk cId="3257107145" sldId="1588"/>
            <ac:inkMk id="375" creationId="{DACAC9AC-2938-4AA6-85C4-027999094DE0}"/>
          </ac:inkMkLst>
        </pc:inkChg>
        <pc:inkChg chg="add del">
          <ac:chgData name="Davis, James C" userId="84778d94-b1cc-4a48-87ce-749e1d7d6e72" providerId="ADAL" clId="{12FA020C-A0E8-644D-901E-C9FF7C142579}" dt="2022-12-02T08:32:42.601" v="388"/>
          <ac:inkMkLst>
            <pc:docMk/>
            <pc:sldMk cId="3257107145" sldId="1588"/>
            <ac:inkMk id="376" creationId="{09060FD9-C9B8-9C1E-A7FE-5A38EFBBE131}"/>
          </ac:inkMkLst>
        </pc:inkChg>
        <pc:inkChg chg="add del">
          <ac:chgData name="Davis, James C" userId="84778d94-b1cc-4a48-87ce-749e1d7d6e72" providerId="ADAL" clId="{12FA020C-A0E8-644D-901E-C9FF7C142579}" dt="2022-12-02T08:32:42.601" v="388"/>
          <ac:inkMkLst>
            <pc:docMk/>
            <pc:sldMk cId="3257107145" sldId="1588"/>
            <ac:inkMk id="377" creationId="{F2DD2386-0972-70B3-CEC5-301010CADE69}"/>
          </ac:inkMkLst>
        </pc:inkChg>
        <pc:inkChg chg="add del">
          <ac:chgData name="Davis, James C" userId="84778d94-b1cc-4a48-87ce-749e1d7d6e72" providerId="ADAL" clId="{12FA020C-A0E8-644D-901E-C9FF7C142579}" dt="2022-12-02T08:32:42.601" v="388"/>
          <ac:inkMkLst>
            <pc:docMk/>
            <pc:sldMk cId="3257107145" sldId="1588"/>
            <ac:inkMk id="378" creationId="{B1FE3D35-2BF6-F4E2-9CF3-3F7F30B5EBD2}"/>
          </ac:inkMkLst>
        </pc:inkChg>
        <pc:inkChg chg="add del">
          <ac:chgData name="Davis, James C" userId="84778d94-b1cc-4a48-87ce-749e1d7d6e72" providerId="ADAL" clId="{12FA020C-A0E8-644D-901E-C9FF7C142579}" dt="2022-12-02T08:32:42.601" v="388"/>
          <ac:inkMkLst>
            <pc:docMk/>
            <pc:sldMk cId="3257107145" sldId="1588"/>
            <ac:inkMk id="379" creationId="{4C08EF46-4306-9053-13F9-D5262378BFE3}"/>
          </ac:inkMkLst>
        </pc:inkChg>
        <pc:inkChg chg="add del">
          <ac:chgData name="Davis, James C" userId="84778d94-b1cc-4a48-87ce-749e1d7d6e72" providerId="ADAL" clId="{12FA020C-A0E8-644D-901E-C9FF7C142579}" dt="2022-12-02T08:32:42.601" v="388"/>
          <ac:inkMkLst>
            <pc:docMk/>
            <pc:sldMk cId="3257107145" sldId="1588"/>
            <ac:inkMk id="380" creationId="{D2276FA9-0980-26FE-0A22-DD05FC8363A8}"/>
          </ac:inkMkLst>
        </pc:inkChg>
        <pc:inkChg chg="add del">
          <ac:chgData name="Davis, James C" userId="84778d94-b1cc-4a48-87ce-749e1d7d6e72" providerId="ADAL" clId="{12FA020C-A0E8-644D-901E-C9FF7C142579}" dt="2022-12-02T08:32:42.601" v="388"/>
          <ac:inkMkLst>
            <pc:docMk/>
            <pc:sldMk cId="3257107145" sldId="1588"/>
            <ac:inkMk id="381" creationId="{81C3536E-E734-0289-D873-BC0DBDB8307B}"/>
          </ac:inkMkLst>
        </pc:inkChg>
        <pc:inkChg chg="add reco">
          <ac:chgData name="Davis, James C" userId="84778d94-b1cc-4a48-87ce-749e1d7d6e72" providerId="ADAL" clId="{12FA020C-A0E8-644D-901E-C9FF7C142579}" dt="2022-12-02T08:32:42.601" v="388"/>
          <ac:inkMkLst>
            <pc:docMk/>
            <pc:sldMk cId="3257107145" sldId="1588"/>
            <ac:inkMk id="382" creationId="{0A6F513A-A7DA-84AC-17C8-7A6F442F9FAD}"/>
          </ac:inkMkLst>
        </pc:inkChg>
        <pc:inkChg chg="add del">
          <ac:chgData name="Davis, James C" userId="84778d94-b1cc-4a48-87ce-749e1d7d6e72" providerId="ADAL" clId="{12FA020C-A0E8-644D-901E-C9FF7C142579}" dt="2022-12-02T08:32:51.178" v="410"/>
          <ac:inkMkLst>
            <pc:docMk/>
            <pc:sldMk cId="3257107145" sldId="1588"/>
            <ac:inkMk id="383" creationId="{80A5473E-9E3F-0639-B149-FA3B21C08AA3}"/>
          </ac:inkMkLst>
        </pc:inkChg>
        <pc:inkChg chg="add del">
          <ac:chgData name="Davis, James C" userId="84778d94-b1cc-4a48-87ce-749e1d7d6e72" providerId="ADAL" clId="{12FA020C-A0E8-644D-901E-C9FF7C142579}" dt="2022-12-02T08:32:51.178" v="410"/>
          <ac:inkMkLst>
            <pc:docMk/>
            <pc:sldMk cId="3257107145" sldId="1588"/>
            <ac:inkMk id="384" creationId="{DDB10E5D-E4DE-0E5A-9EE7-03A1346CB61E}"/>
          </ac:inkMkLst>
        </pc:inkChg>
        <pc:inkChg chg="add del">
          <ac:chgData name="Davis, James C" userId="84778d94-b1cc-4a48-87ce-749e1d7d6e72" providerId="ADAL" clId="{12FA020C-A0E8-644D-901E-C9FF7C142579}" dt="2022-12-02T08:32:51.178" v="410"/>
          <ac:inkMkLst>
            <pc:docMk/>
            <pc:sldMk cId="3257107145" sldId="1588"/>
            <ac:inkMk id="385" creationId="{F09E31B0-D535-4960-CDA6-43B8D292F79C}"/>
          </ac:inkMkLst>
        </pc:inkChg>
        <pc:inkChg chg="add del">
          <ac:chgData name="Davis, James C" userId="84778d94-b1cc-4a48-87ce-749e1d7d6e72" providerId="ADAL" clId="{12FA020C-A0E8-644D-901E-C9FF7C142579}" dt="2022-12-02T08:32:51.178" v="410"/>
          <ac:inkMkLst>
            <pc:docMk/>
            <pc:sldMk cId="3257107145" sldId="1588"/>
            <ac:inkMk id="386" creationId="{32A9B96B-78B1-954B-BD5D-02BF58E7C315}"/>
          </ac:inkMkLst>
        </pc:inkChg>
        <pc:inkChg chg="add del">
          <ac:chgData name="Davis, James C" userId="84778d94-b1cc-4a48-87ce-749e1d7d6e72" providerId="ADAL" clId="{12FA020C-A0E8-644D-901E-C9FF7C142579}" dt="2022-12-02T08:32:51.178" v="410"/>
          <ac:inkMkLst>
            <pc:docMk/>
            <pc:sldMk cId="3257107145" sldId="1588"/>
            <ac:inkMk id="387" creationId="{E6BDAA49-D5AA-6058-F1A3-DACF63DF75DA}"/>
          </ac:inkMkLst>
        </pc:inkChg>
        <pc:inkChg chg="add del">
          <ac:chgData name="Davis, James C" userId="84778d94-b1cc-4a48-87ce-749e1d7d6e72" providerId="ADAL" clId="{12FA020C-A0E8-644D-901E-C9FF7C142579}" dt="2022-12-02T08:32:51.178" v="410"/>
          <ac:inkMkLst>
            <pc:docMk/>
            <pc:sldMk cId="3257107145" sldId="1588"/>
            <ac:inkMk id="388" creationId="{0E4012FD-A9C8-0B5C-7189-596EC31A6181}"/>
          </ac:inkMkLst>
        </pc:inkChg>
        <pc:inkChg chg="add del">
          <ac:chgData name="Davis, James C" userId="84778d94-b1cc-4a48-87ce-749e1d7d6e72" providerId="ADAL" clId="{12FA020C-A0E8-644D-901E-C9FF7C142579}" dt="2022-12-02T08:32:51.178" v="410"/>
          <ac:inkMkLst>
            <pc:docMk/>
            <pc:sldMk cId="3257107145" sldId="1588"/>
            <ac:inkMk id="389" creationId="{CB7526DE-61A0-919D-FB1A-08874C18E789}"/>
          </ac:inkMkLst>
        </pc:inkChg>
        <pc:inkChg chg="add del">
          <ac:chgData name="Davis, James C" userId="84778d94-b1cc-4a48-87ce-749e1d7d6e72" providerId="ADAL" clId="{12FA020C-A0E8-644D-901E-C9FF7C142579}" dt="2022-12-02T08:32:51.178" v="410"/>
          <ac:inkMkLst>
            <pc:docMk/>
            <pc:sldMk cId="3257107145" sldId="1588"/>
            <ac:inkMk id="390" creationId="{1FFE1F96-F2C4-4E7D-1F71-2DE75960E4C3}"/>
          </ac:inkMkLst>
        </pc:inkChg>
        <pc:inkChg chg="add del">
          <ac:chgData name="Davis, James C" userId="84778d94-b1cc-4a48-87ce-749e1d7d6e72" providerId="ADAL" clId="{12FA020C-A0E8-644D-901E-C9FF7C142579}" dt="2022-12-02T08:32:51.178" v="410"/>
          <ac:inkMkLst>
            <pc:docMk/>
            <pc:sldMk cId="3257107145" sldId="1588"/>
            <ac:inkMk id="391" creationId="{C763104E-7476-F658-686D-4BE96CB31565}"/>
          </ac:inkMkLst>
        </pc:inkChg>
        <pc:inkChg chg="add del">
          <ac:chgData name="Davis, James C" userId="84778d94-b1cc-4a48-87ce-749e1d7d6e72" providerId="ADAL" clId="{12FA020C-A0E8-644D-901E-C9FF7C142579}" dt="2022-12-02T08:32:51.178" v="410"/>
          <ac:inkMkLst>
            <pc:docMk/>
            <pc:sldMk cId="3257107145" sldId="1588"/>
            <ac:inkMk id="392" creationId="{D4BE9B0B-ACB9-6AF6-097A-359F52F57CC4}"/>
          </ac:inkMkLst>
        </pc:inkChg>
        <pc:inkChg chg="add del">
          <ac:chgData name="Davis, James C" userId="84778d94-b1cc-4a48-87ce-749e1d7d6e72" providerId="ADAL" clId="{12FA020C-A0E8-644D-901E-C9FF7C142579}" dt="2022-12-02T08:32:51.178" v="410"/>
          <ac:inkMkLst>
            <pc:docMk/>
            <pc:sldMk cId="3257107145" sldId="1588"/>
            <ac:inkMk id="393" creationId="{FE2ABE3C-6008-451B-C9D7-0E6A398B45DE}"/>
          </ac:inkMkLst>
        </pc:inkChg>
        <pc:inkChg chg="add del">
          <ac:chgData name="Davis, James C" userId="84778d94-b1cc-4a48-87ce-749e1d7d6e72" providerId="ADAL" clId="{12FA020C-A0E8-644D-901E-C9FF7C142579}" dt="2022-12-02T08:32:51.178" v="410"/>
          <ac:inkMkLst>
            <pc:docMk/>
            <pc:sldMk cId="3257107145" sldId="1588"/>
            <ac:inkMk id="394" creationId="{E3030678-5077-461A-1188-4E5E41432B5C}"/>
          </ac:inkMkLst>
        </pc:inkChg>
        <pc:inkChg chg="add del">
          <ac:chgData name="Davis, James C" userId="84778d94-b1cc-4a48-87ce-749e1d7d6e72" providerId="ADAL" clId="{12FA020C-A0E8-644D-901E-C9FF7C142579}" dt="2022-12-02T08:32:51.178" v="410"/>
          <ac:inkMkLst>
            <pc:docMk/>
            <pc:sldMk cId="3257107145" sldId="1588"/>
            <ac:inkMk id="395" creationId="{5E0B04EF-FB2C-F61D-2664-0AF4C135A0C5}"/>
          </ac:inkMkLst>
        </pc:inkChg>
        <pc:inkChg chg="add del">
          <ac:chgData name="Davis, James C" userId="84778d94-b1cc-4a48-87ce-749e1d7d6e72" providerId="ADAL" clId="{12FA020C-A0E8-644D-901E-C9FF7C142579}" dt="2022-12-02T08:32:51.178" v="410"/>
          <ac:inkMkLst>
            <pc:docMk/>
            <pc:sldMk cId="3257107145" sldId="1588"/>
            <ac:inkMk id="396" creationId="{417BD7DA-D584-DF73-BA30-9D35B2B9E8F3}"/>
          </ac:inkMkLst>
        </pc:inkChg>
        <pc:inkChg chg="add del">
          <ac:chgData name="Davis, James C" userId="84778d94-b1cc-4a48-87ce-749e1d7d6e72" providerId="ADAL" clId="{12FA020C-A0E8-644D-901E-C9FF7C142579}" dt="2022-12-02T08:32:51.178" v="410"/>
          <ac:inkMkLst>
            <pc:docMk/>
            <pc:sldMk cId="3257107145" sldId="1588"/>
            <ac:inkMk id="397" creationId="{8AAE1201-3D27-E0F2-34A7-45B9268B8522}"/>
          </ac:inkMkLst>
        </pc:inkChg>
        <pc:inkChg chg="add del">
          <ac:chgData name="Davis, James C" userId="84778d94-b1cc-4a48-87ce-749e1d7d6e72" providerId="ADAL" clId="{12FA020C-A0E8-644D-901E-C9FF7C142579}" dt="2022-12-02T08:32:51.178" v="410"/>
          <ac:inkMkLst>
            <pc:docMk/>
            <pc:sldMk cId="3257107145" sldId="1588"/>
            <ac:inkMk id="398" creationId="{E0B16D32-1F45-8D36-A3A7-0C03A272F78C}"/>
          </ac:inkMkLst>
        </pc:inkChg>
        <pc:inkChg chg="add del">
          <ac:chgData name="Davis, James C" userId="84778d94-b1cc-4a48-87ce-749e1d7d6e72" providerId="ADAL" clId="{12FA020C-A0E8-644D-901E-C9FF7C142579}" dt="2022-12-02T08:32:51.178" v="410"/>
          <ac:inkMkLst>
            <pc:docMk/>
            <pc:sldMk cId="3257107145" sldId="1588"/>
            <ac:inkMk id="399" creationId="{EFA1D175-8AFF-0C53-7A38-2CA5EBFBF14D}"/>
          </ac:inkMkLst>
        </pc:inkChg>
        <pc:inkChg chg="add del">
          <ac:chgData name="Davis, James C" userId="84778d94-b1cc-4a48-87ce-749e1d7d6e72" providerId="ADAL" clId="{12FA020C-A0E8-644D-901E-C9FF7C142579}" dt="2022-12-02T08:32:51.178" v="410"/>
          <ac:inkMkLst>
            <pc:docMk/>
            <pc:sldMk cId="3257107145" sldId="1588"/>
            <ac:inkMk id="400" creationId="{D7ADA6E8-73A3-BE35-1E97-9867E851F139}"/>
          </ac:inkMkLst>
        </pc:inkChg>
        <pc:inkChg chg="add del">
          <ac:chgData name="Davis, James C" userId="84778d94-b1cc-4a48-87ce-749e1d7d6e72" providerId="ADAL" clId="{12FA020C-A0E8-644D-901E-C9FF7C142579}" dt="2022-12-02T08:32:51.178" v="410"/>
          <ac:inkMkLst>
            <pc:docMk/>
            <pc:sldMk cId="3257107145" sldId="1588"/>
            <ac:inkMk id="401" creationId="{678141AA-A862-60D6-5534-049FE5CF17C2}"/>
          </ac:inkMkLst>
        </pc:inkChg>
        <pc:inkChg chg="add del">
          <ac:chgData name="Davis, James C" userId="84778d94-b1cc-4a48-87ce-749e1d7d6e72" providerId="ADAL" clId="{12FA020C-A0E8-644D-901E-C9FF7C142579}" dt="2022-12-02T08:32:51.178" v="410"/>
          <ac:inkMkLst>
            <pc:docMk/>
            <pc:sldMk cId="3257107145" sldId="1588"/>
            <ac:inkMk id="402" creationId="{57FBAB77-D352-46F1-A360-2283084FD53F}"/>
          </ac:inkMkLst>
        </pc:inkChg>
        <pc:inkChg chg="add del">
          <ac:chgData name="Davis, James C" userId="84778d94-b1cc-4a48-87ce-749e1d7d6e72" providerId="ADAL" clId="{12FA020C-A0E8-644D-901E-C9FF7C142579}" dt="2022-12-02T08:32:51.178" v="410"/>
          <ac:inkMkLst>
            <pc:docMk/>
            <pc:sldMk cId="3257107145" sldId="1588"/>
            <ac:inkMk id="403" creationId="{6689DD3B-CDC4-36F8-1015-F7545DB6989A}"/>
          </ac:inkMkLst>
        </pc:inkChg>
        <pc:inkChg chg="add reco">
          <ac:chgData name="Davis, James C" userId="84778d94-b1cc-4a48-87ce-749e1d7d6e72" providerId="ADAL" clId="{12FA020C-A0E8-644D-901E-C9FF7C142579}" dt="2022-12-02T08:32:51.178" v="410"/>
          <ac:inkMkLst>
            <pc:docMk/>
            <pc:sldMk cId="3257107145" sldId="1588"/>
            <ac:inkMk id="404" creationId="{D9F967FB-060D-4A72-AFEA-F41ADE12F4F8}"/>
          </ac:inkMkLst>
        </pc:inkChg>
        <pc:inkChg chg="add reco">
          <ac:chgData name="Davis, James C" userId="84778d94-b1cc-4a48-87ce-749e1d7d6e72" providerId="ADAL" clId="{12FA020C-A0E8-644D-901E-C9FF7C142579}" dt="2022-12-02T08:32:51.178" v="410"/>
          <ac:inkMkLst>
            <pc:docMk/>
            <pc:sldMk cId="3257107145" sldId="1588"/>
            <ac:inkMk id="405" creationId="{93DEF20F-70FA-5711-6324-F186721C317E}"/>
          </ac:inkMkLst>
        </pc:inkChg>
        <pc:inkChg chg="add del">
          <ac:chgData name="Davis, James C" userId="84778d94-b1cc-4a48-87ce-749e1d7d6e72" providerId="ADAL" clId="{12FA020C-A0E8-644D-901E-C9FF7C142579}" dt="2022-12-02T08:32:54.952" v="418"/>
          <ac:inkMkLst>
            <pc:docMk/>
            <pc:sldMk cId="3257107145" sldId="1588"/>
            <ac:inkMk id="406" creationId="{EBD3B652-C53F-5DE0-7066-DA086D6B271E}"/>
          </ac:inkMkLst>
        </pc:inkChg>
        <pc:inkChg chg="add del">
          <ac:chgData name="Davis, James C" userId="84778d94-b1cc-4a48-87ce-749e1d7d6e72" providerId="ADAL" clId="{12FA020C-A0E8-644D-901E-C9FF7C142579}" dt="2022-12-02T08:32:54.952" v="418"/>
          <ac:inkMkLst>
            <pc:docMk/>
            <pc:sldMk cId="3257107145" sldId="1588"/>
            <ac:inkMk id="407" creationId="{17A6E769-53D9-0B1B-B657-107EE231D48F}"/>
          </ac:inkMkLst>
        </pc:inkChg>
        <pc:inkChg chg="add del">
          <ac:chgData name="Davis, James C" userId="84778d94-b1cc-4a48-87ce-749e1d7d6e72" providerId="ADAL" clId="{12FA020C-A0E8-644D-901E-C9FF7C142579}" dt="2022-12-02T08:32:54.952" v="418"/>
          <ac:inkMkLst>
            <pc:docMk/>
            <pc:sldMk cId="3257107145" sldId="1588"/>
            <ac:inkMk id="408" creationId="{9AC6C840-A1D2-2C75-076E-EF3A98CE88B9}"/>
          </ac:inkMkLst>
        </pc:inkChg>
        <pc:inkChg chg="add del">
          <ac:chgData name="Davis, James C" userId="84778d94-b1cc-4a48-87ce-749e1d7d6e72" providerId="ADAL" clId="{12FA020C-A0E8-644D-901E-C9FF7C142579}" dt="2022-12-02T08:32:54.952" v="418"/>
          <ac:inkMkLst>
            <pc:docMk/>
            <pc:sldMk cId="3257107145" sldId="1588"/>
            <ac:inkMk id="409" creationId="{7B6AAAC1-5705-96CD-1C7F-0EC0FC82EA75}"/>
          </ac:inkMkLst>
        </pc:inkChg>
        <pc:inkChg chg="add del">
          <ac:chgData name="Davis, James C" userId="84778d94-b1cc-4a48-87ce-749e1d7d6e72" providerId="ADAL" clId="{12FA020C-A0E8-644D-901E-C9FF7C142579}" dt="2022-12-02T08:32:54.952" v="418"/>
          <ac:inkMkLst>
            <pc:docMk/>
            <pc:sldMk cId="3257107145" sldId="1588"/>
            <ac:inkMk id="410" creationId="{D38C99E4-8CE2-3AB4-FDD0-BB6729F74C56}"/>
          </ac:inkMkLst>
        </pc:inkChg>
        <pc:inkChg chg="add del">
          <ac:chgData name="Davis, James C" userId="84778d94-b1cc-4a48-87ce-749e1d7d6e72" providerId="ADAL" clId="{12FA020C-A0E8-644D-901E-C9FF7C142579}" dt="2022-12-02T08:32:54.952" v="418"/>
          <ac:inkMkLst>
            <pc:docMk/>
            <pc:sldMk cId="3257107145" sldId="1588"/>
            <ac:inkMk id="411" creationId="{F6140FC9-1C87-9BA4-F64F-1876403DF4A6}"/>
          </ac:inkMkLst>
        </pc:inkChg>
        <pc:inkChg chg="add del">
          <ac:chgData name="Davis, James C" userId="84778d94-b1cc-4a48-87ce-749e1d7d6e72" providerId="ADAL" clId="{12FA020C-A0E8-644D-901E-C9FF7C142579}" dt="2022-12-02T08:32:54.952" v="418"/>
          <ac:inkMkLst>
            <pc:docMk/>
            <pc:sldMk cId="3257107145" sldId="1588"/>
            <ac:inkMk id="412" creationId="{481D8787-AE6D-92F3-F67A-4E5876C966F2}"/>
          </ac:inkMkLst>
        </pc:inkChg>
        <pc:inkChg chg="add reco">
          <ac:chgData name="Davis, James C" userId="84778d94-b1cc-4a48-87ce-749e1d7d6e72" providerId="ADAL" clId="{12FA020C-A0E8-644D-901E-C9FF7C142579}" dt="2022-12-02T08:32:54.952" v="418"/>
          <ac:inkMkLst>
            <pc:docMk/>
            <pc:sldMk cId="3257107145" sldId="1588"/>
            <ac:inkMk id="413" creationId="{BE9F5B49-0986-7514-8859-2C1A57F7C6ED}"/>
          </ac:inkMkLst>
        </pc:inkChg>
        <pc:inkChg chg="add">
          <ac:chgData name="Davis, James C" userId="84778d94-b1cc-4a48-87ce-749e1d7d6e72" providerId="ADAL" clId="{12FA020C-A0E8-644D-901E-C9FF7C142579}" dt="2022-12-02T08:32:55.223" v="419"/>
          <ac:inkMkLst>
            <pc:docMk/>
            <pc:sldMk cId="3257107145" sldId="1588"/>
            <ac:inkMk id="414" creationId="{450CE31D-AC0C-1BE6-9B22-B1C22F431B34}"/>
          </ac:inkMkLst>
        </pc:inkChg>
        <pc:inkChg chg="add">
          <ac:chgData name="Davis, James C" userId="84778d94-b1cc-4a48-87ce-749e1d7d6e72" providerId="ADAL" clId="{12FA020C-A0E8-644D-901E-C9FF7C142579}" dt="2022-12-02T08:32:55.674" v="420"/>
          <ac:inkMkLst>
            <pc:docMk/>
            <pc:sldMk cId="3257107145" sldId="1588"/>
            <ac:inkMk id="415" creationId="{1D17C8AE-3447-401B-309F-B70F0AB1BBB9}"/>
          </ac:inkMkLst>
        </pc:inkChg>
        <pc:inkChg chg="add">
          <ac:chgData name="Davis, James C" userId="84778d94-b1cc-4a48-87ce-749e1d7d6e72" providerId="ADAL" clId="{12FA020C-A0E8-644D-901E-C9FF7C142579}" dt="2022-12-02T08:32:56.219" v="421"/>
          <ac:inkMkLst>
            <pc:docMk/>
            <pc:sldMk cId="3257107145" sldId="1588"/>
            <ac:inkMk id="416" creationId="{C0A2415B-DC2F-5922-6461-C68EADE48E1C}"/>
          </ac:inkMkLst>
        </pc:inkChg>
        <pc:inkChg chg="add del">
          <ac:chgData name="Davis, James C" userId="84778d94-b1cc-4a48-87ce-749e1d7d6e72" providerId="ADAL" clId="{12FA020C-A0E8-644D-901E-C9FF7C142579}" dt="2022-12-02T08:33:04.752" v="438"/>
          <ac:inkMkLst>
            <pc:docMk/>
            <pc:sldMk cId="3257107145" sldId="1588"/>
            <ac:inkMk id="417" creationId="{3FF8BA56-42A1-2EC2-0D87-5BFBE8046F29}"/>
          </ac:inkMkLst>
        </pc:inkChg>
        <pc:inkChg chg="add del">
          <ac:chgData name="Davis, James C" userId="84778d94-b1cc-4a48-87ce-749e1d7d6e72" providerId="ADAL" clId="{12FA020C-A0E8-644D-901E-C9FF7C142579}" dt="2022-12-02T08:33:04.752" v="438"/>
          <ac:inkMkLst>
            <pc:docMk/>
            <pc:sldMk cId="3257107145" sldId="1588"/>
            <ac:inkMk id="418" creationId="{737B1407-F82B-3E3D-3BD7-E499A870CB15}"/>
          </ac:inkMkLst>
        </pc:inkChg>
        <pc:inkChg chg="add del">
          <ac:chgData name="Davis, James C" userId="84778d94-b1cc-4a48-87ce-749e1d7d6e72" providerId="ADAL" clId="{12FA020C-A0E8-644D-901E-C9FF7C142579}" dt="2022-12-02T08:33:04.752" v="438"/>
          <ac:inkMkLst>
            <pc:docMk/>
            <pc:sldMk cId="3257107145" sldId="1588"/>
            <ac:inkMk id="419" creationId="{1216D9B8-9FFC-8C18-A4FA-BA60F2F47FDE}"/>
          </ac:inkMkLst>
        </pc:inkChg>
        <pc:inkChg chg="add del">
          <ac:chgData name="Davis, James C" userId="84778d94-b1cc-4a48-87ce-749e1d7d6e72" providerId="ADAL" clId="{12FA020C-A0E8-644D-901E-C9FF7C142579}" dt="2022-12-02T08:33:04.752" v="438"/>
          <ac:inkMkLst>
            <pc:docMk/>
            <pc:sldMk cId="3257107145" sldId="1588"/>
            <ac:inkMk id="420" creationId="{87B8B8F5-4542-ACFF-5CD9-6D43A6E68B99}"/>
          </ac:inkMkLst>
        </pc:inkChg>
        <pc:inkChg chg="add del">
          <ac:chgData name="Davis, James C" userId="84778d94-b1cc-4a48-87ce-749e1d7d6e72" providerId="ADAL" clId="{12FA020C-A0E8-644D-901E-C9FF7C142579}" dt="2022-12-02T08:33:04.752" v="438"/>
          <ac:inkMkLst>
            <pc:docMk/>
            <pc:sldMk cId="3257107145" sldId="1588"/>
            <ac:inkMk id="421" creationId="{BB4EE24E-76F3-757E-EB86-307A6648FAE0}"/>
          </ac:inkMkLst>
        </pc:inkChg>
        <pc:inkChg chg="add del">
          <ac:chgData name="Davis, James C" userId="84778d94-b1cc-4a48-87ce-749e1d7d6e72" providerId="ADAL" clId="{12FA020C-A0E8-644D-901E-C9FF7C142579}" dt="2022-12-02T08:33:04.752" v="438"/>
          <ac:inkMkLst>
            <pc:docMk/>
            <pc:sldMk cId="3257107145" sldId="1588"/>
            <ac:inkMk id="422" creationId="{DF3919A1-D905-4F19-EE93-E7449A84A511}"/>
          </ac:inkMkLst>
        </pc:inkChg>
        <pc:inkChg chg="add del">
          <ac:chgData name="Davis, James C" userId="84778d94-b1cc-4a48-87ce-749e1d7d6e72" providerId="ADAL" clId="{12FA020C-A0E8-644D-901E-C9FF7C142579}" dt="2022-12-02T08:33:04.752" v="438"/>
          <ac:inkMkLst>
            <pc:docMk/>
            <pc:sldMk cId="3257107145" sldId="1588"/>
            <ac:inkMk id="423" creationId="{7DB2CCDC-4949-EBA9-5CF0-3592A91BEBEB}"/>
          </ac:inkMkLst>
        </pc:inkChg>
        <pc:inkChg chg="add del">
          <ac:chgData name="Davis, James C" userId="84778d94-b1cc-4a48-87ce-749e1d7d6e72" providerId="ADAL" clId="{12FA020C-A0E8-644D-901E-C9FF7C142579}" dt="2022-12-02T08:33:04.752" v="438"/>
          <ac:inkMkLst>
            <pc:docMk/>
            <pc:sldMk cId="3257107145" sldId="1588"/>
            <ac:inkMk id="424" creationId="{64C3A1FA-DEE5-2FA9-5066-A1E03951D9D5}"/>
          </ac:inkMkLst>
        </pc:inkChg>
        <pc:inkChg chg="add del">
          <ac:chgData name="Davis, James C" userId="84778d94-b1cc-4a48-87ce-749e1d7d6e72" providerId="ADAL" clId="{12FA020C-A0E8-644D-901E-C9FF7C142579}" dt="2022-12-02T08:33:04.752" v="438"/>
          <ac:inkMkLst>
            <pc:docMk/>
            <pc:sldMk cId="3257107145" sldId="1588"/>
            <ac:inkMk id="425" creationId="{48CA8FA2-1538-F02E-0609-EC07E6027198}"/>
          </ac:inkMkLst>
        </pc:inkChg>
        <pc:inkChg chg="add del">
          <ac:chgData name="Davis, James C" userId="84778d94-b1cc-4a48-87ce-749e1d7d6e72" providerId="ADAL" clId="{12FA020C-A0E8-644D-901E-C9FF7C142579}" dt="2022-12-02T08:33:04.752" v="438"/>
          <ac:inkMkLst>
            <pc:docMk/>
            <pc:sldMk cId="3257107145" sldId="1588"/>
            <ac:inkMk id="426" creationId="{88E63C3F-6CE4-E8E1-514F-2A853D4C1B8F}"/>
          </ac:inkMkLst>
        </pc:inkChg>
        <pc:inkChg chg="add del">
          <ac:chgData name="Davis, James C" userId="84778d94-b1cc-4a48-87ce-749e1d7d6e72" providerId="ADAL" clId="{12FA020C-A0E8-644D-901E-C9FF7C142579}" dt="2022-12-02T08:33:04.752" v="438"/>
          <ac:inkMkLst>
            <pc:docMk/>
            <pc:sldMk cId="3257107145" sldId="1588"/>
            <ac:inkMk id="427" creationId="{87537C9D-2E8A-01EB-7F15-DB80AA7AF6E1}"/>
          </ac:inkMkLst>
        </pc:inkChg>
        <pc:inkChg chg="add del">
          <ac:chgData name="Davis, James C" userId="84778d94-b1cc-4a48-87ce-749e1d7d6e72" providerId="ADAL" clId="{12FA020C-A0E8-644D-901E-C9FF7C142579}" dt="2022-12-02T08:33:04.752" v="438"/>
          <ac:inkMkLst>
            <pc:docMk/>
            <pc:sldMk cId="3257107145" sldId="1588"/>
            <ac:inkMk id="428" creationId="{329BEE02-CAAB-28D3-CA95-1D3CB67CE81B}"/>
          </ac:inkMkLst>
        </pc:inkChg>
        <pc:inkChg chg="add del">
          <ac:chgData name="Davis, James C" userId="84778d94-b1cc-4a48-87ce-749e1d7d6e72" providerId="ADAL" clId="{12FA020C-A0E8-644D-901E-C9FF7C142579}" dt="2022-12-02T08:33:04.752" v="438"/>
          <ac:inkMkLst>
            <pc:docMk/>
            <pc:sldMk cId="3257107145" sldId="1588"/>
            <ac:inkMk id="429" creationId="{5D836412-8040-EA29-7319-6B6ADB794A96}"/>
          </ac:inkMkLst>
        </pc:inkChg>
        <pc:inkChg chg="add del">
          <ac:chgData name="Davis, James C" userId="84778d94-b1cc-4a48-87ce-749e1d7d6e72" providerId="ADAL" clId="{12FA020C-A0E8-644D-901E-C9FF7C142579}" dt="2022-12-02T08:33:04.752" v="438"/>
          <ac:inkMkLst>
            <pc:docMk/>
            <pc:sldMk cId="3257107145" sldId="1588"/>
            <ac:inkMk id="430" creationId="{AF9BD7E6-0295-1173-1E35-A424ADEF574F}"/>
          </ac:inkMkLst>
        </pc:inkChg>
        <pc:inkChg chg="add del">
          <ac:chgData name="Davis, James C" userId="84778d94-b1cc-4a48-87ce-749e1d7d6e72" providerId="ADAL" clId="{12FA020C-A0E8-644D-901E-C9FF7C142579}" dt="2022-12-02T08:33:04.752" v="438"/>
          <ac:inkMkLst>
            <pc:docMk/>
            <pc:sldMk cId="3257107145" sldId="1588"/>
            <ac:inkMk id="431" creationId="{75DB9BD2-A545-222C-CBA1-5EC8857078E4}"/>
          </ac:inkMkLst>
        </pc:inkChg>
        <pc:inkChg chg="add del">
          <ac:chgData name="Davis, James C" userId="84778d94-b1cc-4a48-87ce-749e1d7d6e72" providerId="ADAL" clId="{12FA020C-A0E8-644D-901E-C9FF7C142579}" dt="2022-12-02T08:33:04.752" v="438"/>
          <ac:inkMkLst>
            <pc:docMk/>
            <pc:sldMk cId="3257107145" sldId="1588"/>
            <ac:inkMk id="432" creationId="{364F277A-07E0-4138-5DAB-5764A7DF6583}"/>
          </ac:inkMkLst>
        </pc:inkChg>
        <pc:inkChg chg="add reco">
          <ac:chgData name="Davis, James C" userId="84778d94-b1cc-4a48-87ce-749e1d7d6e72" providerId="ADAL" clId="{12FA020C-A0E8-644D-901E-C9FF7C142579}" dt="2022-12-02T08:33:04.752" v="438"/>
          <ac:inkMkLst>
            <pc:docMk/>
            <pc:sldMk cId="3257107145" sldId="1588"/>
            <ac:inkMk id="433" creationId="{E5524BAA-E0AC-B6F0-06DA-A4A78DE7178A}"/>
          </ac:inkMkLst>
        </pc:inkChg>
        <pc:inkChg chg="add del">
          <ac:chgData name="Davis, James C" userId="84778d94-b1cc-4a48-87ce-749e1d7d6e72" providerId="ADAL" clId="{12FA020C-A0E8-644D-901E-C9FF7C142579}" dt="2022-12-02T08:33:07.902" v="445"/>
          <ac:inkMkLst>
            <pc:docMk/>
            <pc:sldMk cId="3257107145" sldId="1588"/>
            <ac:inkMk id="434" creationId="{C54D6786-EEB9-4E31-8CAB-E36981F25622}"/>
          </ac:inkMkLst>
        </pc:inkChg>
        <pc:inkChg chg="add del">
          <ac:chgData name="Davis, James C" userId="84778d94-b1cc-4a48-87ce-749e1d7d6e72" providerId="ADAL" clId="{12FA020C-A0E8-644D-901E-C9FF7C142579}" dt="2022-12-02T08:33:07.902" v="445"/>
          <ac:inkMkLst>
            <pc:docMk/>
            <pc:sldMk cId="3257107145" sldId="1588"/>
            <ac:inkMk id="435" creationId="{88A1A575-A2AC-3051-5DF4-10B0C0D18C34}"/>
          </ac:inkMkLst>
        </pc:inkChg>
        <pc:inkChg chg="add del">
          <ac:chgData name="Davis, James C" userId="84778d94-b1cc-4a48-87ce-749e1d7d6e72" providerId="ADAL" clId="{12FA020C-A0E8-644D-901E-C9FF7C142579}" dt="2022-12-02T08:33:07.902" v="445"/>
          <ac:inkMkLst>
            <pc:docMk/>
            <pc:sldMk cId="3257107145" sldId="1588"/>
            <ac:inkMk id="436" creationId="{AACFC05E-5D54-ED46-C512-F8CD3E64C9A1}"/>
          </ac:inkMkLst>
        </pc:inkChg>
        <pc:inkChg chg="add del">
          <ac:chgData name="Davis, James C" userId="84778d94-b1cc-4a48-87ce-749e1d7d6e72" providerId="ADAL" clId="{12FA020C-A0E8-644D-901E-C9FF7C142579}" dt="2022-12-02T08:33:07.902" v="445"/>
          <ac:inkMkLst>
            <pc:docMk/>
            <pc:sldMk cId="3257107145" sldId="1588"/>
            <ac:inkMk id="437" creationId="{51C0CFF9-681E-0B86-FE00-97E4608A60EF}"/>
          </ac:inkMkLst>
        </pc:inkChg>
        <pc:inkChg chg="add del">
          <ac:chgData name="Davis, James C" userId="84778d94-b1cc-4a48-87ce-749e1d7d6e72" providerId="ADAL" clId="{12FA020C-A0E8-644D-901E-C9FF7C142579}" dt="2022-12-02T08:33:07.902" v="445"/>
          <ac:inkMkLst>
            <pc:docMk/>
            <pc:sldMk cId="3257107145" sldId="1588"/>
            <ac:inkMk id="438" creationId="{4E9772CF-C8A9-12B1-A58C-F64387DC17BB}"/>
          </ac:inkMkLst>
        </pc:inkChg>
        <pc:inkChg chg="add del">
          <ac:chgData name="Davis, James C" userId="84778d94-b1cc-4a48-87ce-749e1d7d6e72" providerId="ADAL" clId="{12FA020C-A0E8-644D-901E-C9FF7C142579}" dt="2022-12-02T08:33:07.902" v="445"/>
          <ac:inkMkLst>
            <pc:docMk/>
            <pc:sldMk cId="3257107145" sldId="1588"/>
            <ac:inkMk id="439" creationId="{E893ED3B-9961-EEB5-6ED5-6D10A0100723}"/>
          </ac:inkMkLst>
        </pc:inkChg>
        <pc:inkChg chg="add reco">
          <ac:chgData name="Davis, James C" userId="84778d94-b1cc-4a48-87ce-749e1d7d6e72" providerId="ADAL" clId="{12FA020C-A0E8-644D-901E-C9FF7C142579}" dt="2022-12-02T08:33:07.902" v="445"/>
          <ac:inkMkLst>
            <pc:docMk/>
            <pc:sldMk cId="3257107145" sldId="1588"/>
            <ac:inkMk id="440" creationId="{75C53260-D7AB-27B7-166B-0072D4ED6674}"/>
          </ac:inkMkLst>
        </pc:inkChg>
        <pc:inkChg chg="add reco">
          <ac:chgData name="Davis, James C" userId="84778d94-b1cc-4a48-87ce-749e1d7d6e72" providerId="ADAL" clId="{12FA020C-A0E8-644D-901E-C9FF7C142579}" dt="2022-12-02T08:33:07.902" v="445"/>
          <ac:inkMkLst>
            <pc:docMk/>
            <pc:sldMk cId="3257107145" sldId="1588"/>
            <ac:inkMk id="441" creationId="{F18114D0-00C2-CE30-721F-93C03CCD6085}"/>
          </ac:inkMkLst>
        </pc:inkChg>
        <pc:inkChg chg="add del">
          <ac:chgData name="Davis, James C" userId="84778d94-b1cc-4a48-87ce-749e1d7d6e72" providerId="ADAL" clId="{12FA020C-A0E8-644D-901E-C9FF7C142579}" dt="2022-12-02T08:33:12.543" v="453"/>
          <ac:inkMkLst>
            <pc:docMk/>
            <pc:sldMk cId="3257107145" sldId="1588"/>
            <ac:inkMk id="442" creationId="{5F1F0B78-7E98-46D1-9564-32652AD5BDF8}"/>
          </ac:inkMkLst>
        </pc:inkChg>
        <pc:inkChg chg="add del">
          <ac:chgData name="Davis, James C" userId="84778d94-b1cc-4a48-87ce-749e1d7d6e72" providerId="ADAL" clId="{12FA020C-A0E8-644D-901E-C9FF7C142579}" dt="2022-12-02T08:33:12.543" v="453"/>
          <ac:inkMkLst>
            <pc:docMk/>
            <pc:sldMk cId="3257107145" sldId="1588"/>
            <ac:inkMk id="443" creationId="{E0913376-5292-7DD0-2144-223A9392C0A7}"/>
          </ac:inkMkLst>
        </pc:inkChg>
        <pc:inkChg chg="add del">
          <ac:chgData name="Davis, James C" userId="84778d94-b1cc-4a48-87ce-749e1d7d6e72" providerId="ADAL" clId="{12FA020C-A0E8-644D-901E-C9FF7C142579}" dt="2022-12-02T08:33:12.543" v="453"/>
          <ac:inkMkLst>
            <pc:docMk/>
            <pc:sldMk cId="3257107145" sldId="1588"/>
            <ac:inkMk id="444" creationId="{BBD93B21-A1AC-799A-83A3-4BC1A5FE2FE4}"/>
          </ac:inkMkLst>
        </pc:inkChg>
        <pc:inkChg chg="add del">
          <ac:chgData name="Davis, James C" userId="84778d94-b1cc-4a48-87ce-749e1d7d6e72" providerId="ADAL" clId="{12FA020C-A0E8-644D-901E-C9FF7C142579}" dt="2022-12-02T08:33:12.543" v="453"/>
          <ac:inkMkLst>
            <pc:docMk/>
            <pc:sldMk cId="3257107145" sldId="1588"/>
            <ac:inkMk id="445" creationId="{B3EA75C4-E992-A9D8-7EAE-F069331FA613}"/>
          </ac:inkMkLst>
        </pc:inkChg>
        <pc:inkChg chg="add del">
          <ac:chgData name="Davis, James C" userId="84778d94-b1cc-4a48-87ce-749e1d7d6e72" providerId="ADAL" clId="{12FA020C-A0E8-644D-901E-C9FF7C142579}" dt="2022-12-02T08:33:12.543" v="453"/>
          <ac:inkMkLst>
            <pc:docMk/>
            <pc:sldMk cId="3257107145" sldId="1588"/>
            <ac:inkMk id="446" creationId="{7F535729-831F-6D0F-0EF9-F5A4B850AE9A}"/>
          </ac:inkMkLst>
        </pc:inkChg>
        <pc:inkChg chg="add del">
          <ac:chgData name="Davis, James C" userId="84778d94-b1cc-4a48-87ce-749e1d7d6e72" providerId="ADAL" clId="{12FA020C-A0E8-644D-901E-C9FF7C142579}" dt="2022-12-02T08:33:12.543" v="453"/>
          <ac:inkMkLst>
            <pc:docMk/>
            <pc:sldMk cId="3257107145" sldId="1588"/>
            <ac:inkMk id="447" creationId="{0DA45851-0C74-B332-DF1A-4BCD1ADCA55C}"/>
          </ac:inkMkLst>
        </pc:inkChg>
        <pc:inkChg chg="add del">
          <ac:chgData name="Davis, James C" userId="84778d94-b1cc-4a48-87ce-749e1d7d6e72" providerId="ADAL" clId="{12FA020C-A0E8-644D-901E-C9FF7C142579}" dt="2022-12-02T08:33:12.543" v="453"/>
          <ac:inkMkLst>
            <pc:docMk/>
            <pc:sldMk cId="3257107145" sldId="1588"/>
            <ac:inkMk id="448" creationId="{E745F485-BD5A-9C6F-489B-806BED89DA41}"/>
          </ac:inkMkLst>
        </pc:inkChg>
        <pc:inkChg chg="add reco">
          <ac:chgData name="Davis, James C" userId="84778d94-b1cc-4a48-87ce-749e1d7d6e72" providerId="ADAL" clId="{12FA020C-A0E8-644D-901E-C9FF7C142579}" dt="2022-12-02T08:33:12.543" v="453"/>
          <ac:inkMkLst>
            <pc:docMk/>
            <pc:sldMk cId="3257107145" sldId="1588"/>
            <ac:inkMk id="449" creationId="{07D9CAA0-19B7-CB32-31A6-91A180B3339F}"/>
          </ac:inkMkLst>
        </pc:inkChg>
        <pc:inkChg chg="add">
          <ac:chgData name="Davis, James C" userId="84778d94-b1cc-4a48-87ce-749e1d7d6e72" providerId="ADAL" clId="{12FA020C-A0E8-644D-901E-C9FF7C142579}" dt="2022-12-02T08:33:13.070" v="454"/>
          <ac:inkMkLst>
            <pc:docMk/>
            <pc:sldMk cId="3257107145" sldId="1588"/>
            <ac:inkMk id="450" creationId="{59435B15-01DB-FE08-AA87-65D0493BA451}"/>
          </ac:inkMkLst>
        </pc:inkChg>
        <pc:inkChg chg="add">
          <ac:chgData name="Davis, James C" userId="84778d94-b1cc-4a48-87ce-749e1d7d6e72" providerId="ADAL" clId="{12FA020C-A0E8-644D-901E-C9FF7C142579}" dt="2022-12-02T08:33:13.311" v="455"/>
          <ac:inkMkLst>
            <pc:docMk/>
            <pc:sldMk cId="3257107145" sldId="1588"/>
            <ac:inkMk id="451" creationId="{1FF2E950-B40C-18FE-EE6E-776671C6DE1F}"/>
          </ac:inkMkLst>
        </pc:inkChg>
        <pc:inkChg chg="add del">
          <ac:chgData name="Davis, James C" userId="84778d94-b1cc-4a48-87ce-749e1d7d6e72" providerId="ADAL" clId="{12FA020C-A0E8-644D-901E-C9FF7C142579}" dt="2022-12-02T08:33:19.749" v="469"/>
          <ac:inkMkLst>
            <pc:docMk/>
            <pc:sldMk cId="3257107145" sldId="1588"/>
            <ac:inkMk id="452" creationId="{16531EEA-019B-CAFB-D6D8-5D8AFD647918}"/>
          </ac:inkMkLst>
        </pc:inkChg>
        <pc:inkChg chg="add del">
          <ac:chgData name="Davis, James C" userId="84778d94-b1cc-4a48-87ce-749e1d7d6e72" providerId="ADAL" clId="{12FA020C-A0E8-644D-901E-C9FF7C142579}" dt="2022-12-02T08:33:19.749" v="469"/>
          <ac:inkMkLst>
            <pc:docMk/>
            <pc:sldMk cId="3257107145" sldId="1588"/>
            <ac:inkMk id="453" creationId="{FFA6D88D-29F3-73B4-DC2E-DA35BC817DF0}"/>
          </ac:inkMkLst>
        </pc:inkChg>
        <pc:inkChg chg="add del">
          <ac:chgData name="Davis, James C" userId="84778d94-b1cc-4a48-87ce-749e1d7d6e72" providerId="ADAL" clId="{12FA020C-A0E8-644D-901E-C9FF7C142579}" dt="2022-12-02T08:33:19.749" v="469"/>
          <ac:inkMkLst>
            <pc:docMk/>
            <pc:sldMk cId="3257107145" sldId="1588"/>
            <ac:inkMk id="454" creationId="{82A528B4-8E76-3A5D-BEFD-B5CFEABF53E3}"/>
          </ac:inkMkLst>
        </pc:inkChg>
        <pc:inkChg chg="add del">
          <ac:chgData name="Davis, James C" userId="84778d94-b1cc-4a48-87ce-749e1d7d6e72" providerId="ADAL" clId="{12FA020C-A0E8-644D-901E-C9FF7C142579}" dt="2022-12-02T08:33:19.749" v="469"/>
          <ac:inkMkLst>
            <pc:docMk/>
            <pc:sldMk cId="3257107145" sldId="1588"/>
            <ac:inkMk id="455" creationId="{22DD6179-1614-805A-B346-5BC4B891DF2F}"/>
          </ac:inkMkLst>
        </pc:inkChg>
        <pc:inkChg chg="add del">
          <ac:chgData name="Davis, James C" userId="84778d94-b1cc-4a48-87ce-749e1d7d6e72" providerId="ADAL" clId="{12FA020C-A0E8-644D-901E-C9FF7C142579}" dt="2022-12-02T08:33:19.749" v="469"/>
          <ac:inkMkLst>
            <pc:docMk/>
            <pc:sldMk cId="3257107145" sldId="1588"/>
            <ac:inkMk id="456" creationId="{E0D38614-B3E8-507F-D9E6-1D51B3F14114}"/>
          </ac:inkMkLst>
        </pc:inkChg>
        <pc:inkChg chg="add del">
          <ac:chgData name="Davis, James C" userId="84778d94-b1cc-4a48-87ce-749e1d7d6e72" providerId="ADAL" clId="{12FA020C-A0E8-644D-901E-C9FF7C142579}" dt="2022-12-02T08:33:19.749" v="469"/>
          <ac:inkMkLst>
            <pc:docMk/>
            <pc:sldMk cId="3257107145" sldId="1588"/>
            <ac:inkMk id="457" creationId="{4A5E47C2-D541-9BF9-0EA7-DE35DE5DBCFE}"/>
          </ac:inkMkLst>
        </pc:inkChg>
        <pc:inkChg chg="add del">
          <ac:chgData name="Davis, James C" userId="84778d94-b1cc-4a48-87ce-749e1d7d6e72" providerId="ADAL" clId="{12FA020C-A0E8-644D-901E-C9FF7C142579}" dt="2022-12-02T08:33:19.749" v="469"/>
          <ac:inkMkLst>
            <pc:docMk/>
            <pc:sldMk cId="3257107145" sldId="1588"/>
            <ac:inkMk id="458" creationId="{9B85DD47-2F4B-87EE-F787-4B6BB1422275}"/>
          </ac:inkMkLst>
        </pc:inkChg>
        <pc:inkChg chg="add del">
          <ac:chgData name="Davis, James C" userId="84778d94-b1cc-4a48-87ce-749e1d7d6e72" providerId="ADAL" clId="{12FA020C-A0E8-644D-901E-C9FF7C142579}" dt="2022-12-02T08:33:19.749" v="469"/>
          <ac:inkMkLst>
            <pc:docMk/>
            <pc:sldMk cId="3257107145" sldId="1588"/>
            <ac:inkMk id="459" creationId="{6C148E3C-E795-F82E-4C82-1E52616A224C}"/>
          </ac:inkMkLst>
        </pc:inkChg>
        <pc:inkChg chg="add del">
          <ac:chgData name="Davis, James C" userId="84778d94-b1cc-4a48-87ce-749e1d7d6e72" providerId="ADAL" clId="{12FA020C-A0E8-644D-901E-C9FF7C142579}" dt="2022-12-02T08:33:19.749" v="469"/>
          <ac:inkMkLst>
            <pc:docMk/>
            <pc:sldMk cId="3257107145" sldId="1588"/>
            <ac:inkMk id="460" creationId="{6CA0CF66-F864-DB9E-127F-B1EC40242912}"/>
          </ac:inkMkLst>
        </pc:inkChg>
        <pc:inkChg chg="add del">
          <ac:chgData name="Davis, James C" userId="84778d94-b1cc-4a48-87ce-749e1d7d6e72" providerId="ADAL" clId="{12FA020C-A0E8-644D-901E-C9FF7C142579}" dt="2022-12-02T08:33:19.749" v="469"/>
          <ac:inkMkLst>
            <pc:docMk/>
            <pc:sldMk cId="3257107145" sldId="1588"/>
            <ac:inkMk id="461" creationId="{AAB24202-D8AE-A7EA-A379-F6B2E63E569D}"/>
          </ac:inkMkLst>
        </pc:inkChg>
        <pc:inkChg chg="add del">
          <ac:chgData name="Davis, James C" userId="84778d94-b1cc-4a48-87ce-749e1d7d6e72" providerId="ADAL" clId="{12FA020C-A0E8-644D-901E-C9FF7C142579}" dt="2022-12-02T08:33:19.749" v="469"/>
          <ac:inkMkLst>
            <pc:docMk/>
            <pc:sldMk cId="3257107145" sldId="1588"/>
            <ac:inkMk id="462" creationId="{096056F3-BB3E-5932-A986-18F7A5DBCD30}"/>
          </ac:inkMkLst>
        </pc:inkChg>
        <pc:inkChg chg="add del">
          <ac:chgData name="Davis, James C" userId="84778d94-b1cc-4a48-87ce-749e1d7d6e72" providerId="ADAL" clId="{12FA020C-A0E8-644D-901E-C9FF7C142579}" dt="2022-12-02T08:33:19.749" v="469"/>
          <ac:inkMkLst>
            <pc:docMk/>
            <pc:sldMk cId="3257107145" sldId="1588"/>
            <ac:inkMk id="463" creationId="{B579F01F-6A46-42AE-42A2-CA76D2482546}"/>
          </ac:inkMkLst>
        </pc:inkChg>
        <pc:inkChg chg="add del">
          <ac:chgData name="Davis, James C" userId="84778d94-b1cc-4a48-87ce-749e1d7d6e72" providerId="ADAL" clId="{12FA020C-A0E8-644D-901E-C9FF7C142579}" dt="2022-12-02T08:33:19.749" v="469"/>
          <ac:inkMkLst>
            <pc:docMk/>
            <pc:sldMk cId="3257107145" sldId="1588"/>
            <ac:inkMk id="464" creationId="{D02E74EE-4A07-1A4F-91BA-B83424CCCD1B}"/>
          </ac:inkMkLst>
        </pc:inkChg>
        <pc:inkChg chg="add reco">
          <ac:chgData name="Davis, James C" userId="84778d94-b1cc-4a48-87ce-749e1d7d6e72" providerId="ADAL" clId="{12FA020C-A0E8-644D-901E-C9FF7C142579}" dt="2022-12-02T08:33:19.749" v="469"/>
          <ac:inkMkLst>
            <pc:docMk/>
            <pc:sldMk cId="3257107145" sldId="1588"/>
            <ac:inkMk id="465" creationId="{DDCEBB06-3D3A-9B57-F64C-1ACC05BB7D32}"/>
          </ac:inkMkLst>
        </pc:inkChg>
        <pc:inkChg chg="add reco">
          <ac:chgData name="Davis, James C" userId="84778d94-b1cc-4a48-87ce-749e1d7d6e72" providerId="ADAL" clId="{12FA020C-A0E8-644D-901E-C9FF7C142579}" dt="2022-12-02T08:33:19.749" v="469"/>
          <ac:inkMkLst>
            <pc:docMk/>
            <pc:sldMk cId="3257107145" sldId="1588"/>
            <ac:inkMk id="466" creationId="{78E12215-A19C-0057-8899-C03D326FB0E9}"/>
          </ac:inkMkLst>
        </pc:inkChg>
        <pc:inkChg chg="add del">
          <ac:chgData name="Davis, James C" userId="84778d94-b1cc-4a48-87ce-749e1d7d6e72" providerId="ADAL" clId="{12FA020C-A0E8-644D-901E-C9FF7C142579}" dt="2022-12-02T08:33:22.448" v="472"/>
          <ac:inkMkLst>
            <pc:docMk/>
            <pc:sldMk cId="3257107145" sldId="1588"/>
            <ac:inkMk id="467" creationId="{E3FB6198-A776-2CE4-7272-24229347E490}"/>
          </ac:inkMkLst>
        </pc:inkChg>
        <pc:inkChg chg="add del">
          <ac:chgData name="Davis, James C" userId="84778d94-b1cc-4a48-87ce-749e1d7d6e72" providerId="ADAL" clId="{12FA020C-A0E8-644D-901E-C9FF7C142579}" dt="2022-12-02T08:33:22.448" v="472"/>
          <ac:inkMkLst>
            <pc:docMk/>
            <pc:sldMk cId="3257107145" sldId="1588"/>
            <ac:inkMk id="468" creationId="{331F0806-D17B-4E02-638A-DE5AFFE2259B}"/>
          </ac:inkMkLst>
        </pc:inkChg>
        <pc:inkChg chg="add reco">
          <ac:chgData name="Davis, James C" userId="84778d94-b1cc-4a48-87ce-749e1d7d6e72" providerId="ADAL" clId="{12FA020C-A0E8-644D-901E-C9FF7C142579}" dt="2022-12-02T08:33:22.448" v="472"/>
          <ac:inkMkLst>
            <pc:docMk/>
            <pc:sldMk cId="3257107145" sldId="1588"/>
            <ac:inkMk id="469" creationId="{18D03F00-B79A-09B7-C9F1-D42FE2CA8AB0}"/>
          </ac:inkMkLst>
        </pc:inkChg>
        <pc:inkChg chg="add">
          <ac:chgData name="Davis, James C" userId="84778d94-b1cc-4a48-87ce-749e1d7d6e72" providerId="ADAL" clId="{12FA020C-A0E8-644D-901E-C9FF7C142579}" dt="2022-12-02T08:33:23.472" v="473"/>
          <ac:inkMkLst>
            <pc:docMk/>
            <pc:sldMk cId="3257107145" sldId="1588"/>
            <ac:inkMk id="470" creationId="{9307709B-5E36-535E-D9F2-EB8D8B3C6305}"/>
          </ac:inkMkLst>
        </pc:inkChg>
        <pc:inkChg chg="add del">
          <ac:chgData name="Davis, James C" userId="84778d94-b1cc-4a48-87ce-749e1d7d6e72" providerId="ADAL" clId="{12FA020C-A0E8-644D-901E-C9FF7C142579}" dt="2022-12-02T08:33:26.808" v="478"/>
          <ac:inkMkLst>
            <pc:docMk/>
            <pc:sldMk cId="3257107145" sldId="1588"/>
            <ac:inkMk id="471" creationId="{C1998DF3-DD9D-2DC1-B319-4EE59BFB26F0}"/>
          </ac:inkMkLst>
        </pc:inkChg>
        <pc:inkChg chg="add del">
          <ac:chgData name="Davis, James C" userId="84778d94-b1cc-4a48-87ce-749e1d7d6e72" providerId="ADAL" clId="{12FA020C-A0E8-644D-901E-C9FF7C142579}" dt="2022-12-02T08:33:26.808" v="478"/>
          <ac:inkMkLst>
            <pc:docMk/>
            <pc:sldMk cId="3257107145" sldId="1588"/>
            <ac:inkMk id="472" creationId="{40A7A162-ACE1-6B06-08E3-1A0C1D7C6595}"/>
          </ac:inkMkLst>
        </pc:inkChg>
        <pc:inkChg chg="add del">
          <ac:chgData name="Davis, James C" userId="84778d94-b1cc-4a48-87ce-749e1d7d6e72" providerId="ADAL" clId="{12FA020C-A0E8-644D-901E-C9FF7C142579}" dt="2022-12-02T08:33:26.808" v="478"/>
          <ac:inkMkLst>
            <pc:docMk/>
            <pc:sldMk cId="3257107145" sldId="1588"/>
            <ac:inkMk id="473" creationId="{27603F57-201C-57F1-015A-B86A4152E9F2}"/>
          </ac:inkMkLst>
        </pc:inkChg>
        <pc:inkChg chg="add del">
          <ac:chgData name="Davis, James C" userId="84778d94-b1cc-4a48-87ce-749e1d7d6e72" providerId="ADAL" clId="{12FA020C-A0E8-644D-901E-C9FF7C142579}" dt="2022-12-02T08:33:26.808" v="478"/>
          <ac:inkMkLst>
            <pc:docMk/>
            <pc:sldMk cId="3257107145" sldId="1588"/>
            <ac:inkMk id="474" creationId="{5545E31A-923B-9C6F-AC45-5E931F3864FC}"/>
          </ac:inkMkLst>
        </pc:inkChg>
        <pc:inkChg chg="add reco">
          <ac:chgData name="Davis, James C" userId="84778d94-b1cc-4a48-87ce-749e1d7d6e72" providerId="ADAL" clId="{12FA020C-A0E8-644D-901E-C9FF7C142579}" dt="2022-12-02T08:33:26.808" v="478"/>
          <ac:inkMkLst>
            <pc:docMk/>
            <pc:sldMk cId="3257107145" sldId="1588"/>
            <ac:inkMk id="475" creationId="{A15D7FA2-2EAE-F7CF-9739-8C275257E5C0}"/>
          </ac:inkMkLst>
        </pc:inkChg>
        <pc:inkChg chg="add del">
          <ac:chgData name="Davis, James C" userId="84778d94-b1cc-4a48-87ce-749e1d7d6e72" providerId="ADAL" clId="{12FA020C-A0E8-644D-901E-C9FF7C142579}" dt="2022-12-02T08:33:29.250" v="481"/>
          <ac:inkMkLst>
            <pc:docMk/>
            <pc:sldMk cId="3257107145" sldId="1588"/>
            <ac:inkMk id="476" creationId="{584ED3FE-7C06-E2F6-9D88-D56FFCB63397}"/>
          </ac:inkMkLst>
        </pc:inkChg>
        <pc:inkChg chg="add del">
          <ac:chgData name="Davis, James C" userId="84778d94-b1cc-4a48-87ce-749e1d7d6e72" providerId="ADAL" clId="{12FA020C-A0E8-644D-901E-C9FF7C142579}" dt="2022-12-02T08:33:29.250" v="481"/>
          <ac:inkMkLst>
            <pc:docMk/>
            <pc:sldMk cId="3257107145" sldId="1588"/>
            <ac:inkMk id="477" creationId="{67AED525-13D9-26F9-5162-517140AD343F}"/>
          </ac:inkMkLst>
        </pc:inkChg>
        <pc:inkChg chg="add reco">
          <ac:chgData name="Davis, James C" userId="84778d94-b1cc-4a48-87ce-749e1d7d6e72" providerId="ADAL" clId="{12FA020C-A0E8-644D-901E-C9FF7C142579}" dt="2022-12-02T08:33:29.250" v="481"/>
          <ac:inkMkLst>
            <pc:docMk/>
            <pc:sldMk cId="3257107145" sldId="1588"/>
            <ac:inkMk id="478" creationId="{CEBE00A7-841A-C59E-4096-F426A9B9CD99}"/>
          </ac:inkMkLst>
        </pc:inkChg>
        <pc:inkChg chg="add del">
          <ac:chgData name="Davis, James C" userId="84778d94-b1cc-4a48-87ce-749e1d7d6e72" providerId="ADAL" clId="{12FA020C-A0E8-644D-901E-C9FF7C142579}" dt="2022-12-02T08:33:40.365" v="500"/>
          <ac:inkMkLst>
            <pc:docMk/>
            <pc:sldMk cId="3257107145" sldId="1588"/>
            <ac:inkMk id="479" creationId="{67CC0138-FAF9-51C1-75ED-DBD23618C84F}"/>
          </ac:inkMkLst>
        </pc:inkChg>
        <pc:inkChg chg="add del">
          <ac:chgData name="Davis, James C" userId="84778d94-b1cc-4a48-87ce-749e1d7d6e72" providerId="ADAL" clId="{12FA020C-A0E8-644D-901E-C9FF7C142579}" dt="2022-12-02T08:33:40.365" v="500"/>
          <ac:inkMkLst>
            <pc:docMk/>
            <pc:sldMk cId="3257107145" sldId="1588"/>
            <ac:inkMk id="480" creationId="{45722426-36A6-6372-ED84-631CF22B4A89}"/>
          </ac:inkMkLst>
        </pc:inkChg>
        <pc:inkChg chg="add del">
          <ac:chgData name="Davis, James C" userId="84778d94-b1cc-4a48-87ce-749e1d7d6e72" providerId="ADAL" clId="{12FA020C-A0E8-644D-901E-C9FF7C142579}" dt="2022-12-02T08:33:40.365" v="500"/>
          <ac:inkMkLst>
            <pc:docMk/>
            <pc:sldMk cId="3257107145" sldId="1588"/>
            <ac:inkMk id="481" creationId="{5D0C819B-388A-ADEA-6A7C-AED6B280E5F4}"/>
          </ac:inkMkLst>
        </pc:inkChg>
        <pc:inkChg chg="add del">
          <ac:chgData name="Davis, James C" userId="84778d94-b1cc-4a48-87ce-749e1d7d6e72" providerId="ADAL" clId="{12FA020C-A0E8-644D-901E-C9FF7C142579}" dt="2022-12-02T08:33:40.365" v="500"/>
          <ac:inkMkLst>
            <pc:docMk/>
            <pc:sldMk cId="3257107145" sldId="1588"/>
            <ac:inkMk id="482" creationId="{7BE3ED48-30D1-0C23-CF2B-0D21C4DF3E31}"/>
          </ac:inkMkLst>
        </pc:inkChg>
        <pc:inkChg chg="add del">
          <ac:chgData name="Davis, James C" userId="84778d94-b1cc-4a48-87ce-749e1d7d6e72" providerId="ADAL" clId="{12FA020C-A0E8-644D-901E-C9FF7C142579}" dt="2022-12-02T08:33:40.365" v="500"/>
          <ac:inkMkLst>
            <pc:docMk/>
            <pc:sldMk cId="3257107145" sldId="1588"/>
            <ac:inkMk id="483" creationId="{96D13612-70C8-7157-D545-17E36231D008}"/>
          </ac:inkMkLst>
        </pc:inkChg>
        <pc:inkChg chg="add del">
          <ac:chgData name="Davis, James C" userId="84778d94-b1cc-4a48-87ce-749e1d7d6e72" providerId="ADAL" clId="{12FA020C-A0E8-644D-901E-C9FF7C142579}" dt="2022-12-02T08:33:40.365" v="500"/>
          <ac:inkMkLst>
            <pc:docMk/>
            <pc:sldMk cId="3257107145" sldId="1588"/>
            <ac:inkMk id="484" creationId="{D5C15583-AB3D-E082-722A-61352EDDAAC0}"/>
          </ac:inkMkLst>
        </pc:inkChg>
        <pc:inkChg chg="add del">
          <ac:chgData name="Davis, James C" userId="84778d94-b1cc-4a48-87ce-749e1d7d6e72" providerId="ADAL" clId="{12FA020C-A0E8-644D-901E-C9FF7C142579}" dt="2022-12-02T08:33:40.365" v="500"/>
          <ac:inkMkLst>
            <pc:docMk/>
            <pc:sldMk cId="3257107145" sldId="1588"/>
            <ac:inkMk id="485" creationId="{634E93F1-0F88-23FE-CEEF-8C5348A5EFB5}"/>
          </ac:inkMkLst>
        </pc:inkChg>
        <pc:inkChg chg="add del">
          <ac:chgData name="Davis, James C" userId="84778d94-b1cc-4a48-87ce-749e1d7d6e72" providerId="ADAL" clId="{12FA020C-A0E8-644D-901E-C9FF7C142579}" dt="2022-12-02T08:33:40.365" v="500"/>
          <ac:inkMkLst>
            <pc:docMk/>
            <pc:sldMk cId="3257107145" sldId="1588"/>
            <ac:inkMk id="486" creationId="{46E94370-A706-D44D-5523-317BAA79FF99}"/>
          </ac:inkMkLst>
        </pc:inkChg>
        <pc:inkChg chg="add del">
          <ac:chgData name="Davis, James C" userId="84778d94-b1cc-4a48-87ce-749e1d7d6e72" providerId="ADAL" clId="{12FA020C-A0E8-644D-901E-C9FF7C142579}" dt="2022-12-02T08:33:40.365" v="500"/>
          <ac:inkMkLst>
            <pc:docMk/>
            <pc:sldMk cId="3257107145" sldId="1588"/>
            <ac:inkMk id="487" creationId="{40CC0CFD-81A1-ECD4-4B8F-1F32B98C0ECA}"/>
          </ac:inkMkLst>
        </pc:inkChg>
        <pc:inkChg chg="add del">
          <ac:chgData name="Davis, James C" userId="84778d94-b1cc-4a48-87ce-749e1d7d6e72" providerId="ADAL" clId="{12FA020C-A0E8-644D-901E-C9FF7C142579}" dt="2022-12-02T08:33:40.365" v="500"/>
          <ac:inkMkLst>
            <pc:docMk/>
            <pc:sldMk cId="3257107145" sldId="1588"/>
            <ac:inkMk id="488" creationId="{0C08DBDE-FA99-9B56-8AD8-60C6A2436079}"/>
          </ac:inkMkLst>
        </pc:inkChg>
        <pc:inkChg chg="add del">
          <ac:chgData name="Davis, James C" userId="84778d94-b1cc-4a48-87ce-749e1d7d6e72" providerId="ADAL" clId="{12FA020C-A0E8-644D-901E-C9FF7C142579}" dt="2022-12-02T08:33:40.365" v="500"/>
          <ac:inkMkLst>
            <pc:docMk/>
            <pc:sldMk cId="3257107145" sldId="1588"/>
            <ac:inkMk id="489" creationId="{F3283E2D-25DF-D6E3-9C00-121984E57323}"/>
          </ac:inkMkLst>
        </pc:inkChg>
        <pc:inkChg chg="add del">
          <ac:chgData name="Davis, James C" userId="84778d94-b1cc-4a48-87ce-749e1d7d6e72" providerId="ADAL" clId="{12FA020C-A0E8-644D-901E-C9FF7C142579}" dt="2022-12-02T08:33:40.365" v="500"/>
          <ac:inkMkLst>
            <pc:docMk/>
            <pc:sldMk cId="3257107145" sldId="1588"/>
            <ac:inkMk id="490" creationId="{13940C53-4329-D345-B2D3-8382804AB531}"/>
          </ac:inkMkLst>
        </pc:inkChg>
        <pc:inkChg chg="add del">
          <ac:chgData name="Davis, James C" userId="84778d94-b1cc-4a48-87ce-749e1d7d6e72" providerId="ADAL" clId="{12FA020C-A0E8-644D-901E-C9FF7C142579}" dt="2022-12-02T08:33:40.365" v="500"/>
          <ac:inkMkLst>
            <pc:docMk/>
            <pc:sldMk cId="3257107145" sldId="1588"/>
            <ac:inkMk id="491" creationId="{8535E49A-2869-BD1C-AE44-E3DE1B968769}"/>
          </ac:inkMkLst>
        </pc:inkChg>
        <pc:inkChg chg="add del">
          <ac:chgData name="Davis, James C" userId="84778d94-b1cc-4a48-87ce-749e1d7d6e72" providerId="ADAL" clId="{12FA020C-A0E8-644D-901E-C9FF7C142579}" dt="2022-12-02T08:33:40.365" v="500"/>
          <ac:inkMkLst>
            <pc:docMk/>
            <pc:sldMk cId="3257107145" sldId="1588"/>
            <ac:inkMk id="492" creationId="{70CEB4B1-B88D-A81E-8CA6-3B59F4460938}"/>
          </ac:inkMkLst>
        </pc:inkChg>
        <pc:inkChg chg="add del">
          <ac:chgData name="Davis, James C" userId="84778d94-b1cc-4a48-87ce-749e1d7d6e72" providerId="ADAL" clId="{12FA020C-A0E8-644D-901E-C9FF7C142579}" dt="2022-12-02T08:33:40.365" v="500"/>
          <ac:inkMkLst>
            <pc:docMk/>
            <pc:sldMk cId="3257107145" sldId="1588"/>
            <ac:inkMk id="493" creationId="{FA6FDA79-9165-292D-FEB5-07701AAED536}"/>
          </ac:inkMkLst>
        </pc:inkChg>
        <pc:inkChg chg="add del">
          <ac:chgData name="Davis, James C" userId="84778d94-b1cc-4a48-87ce-749e1d7d6e72" providerId="ADAL" clId="{12FA020C-A0E8-644D-901E-C9FF7C142579}" dt="2022-12-02T08:33:40.365" v="500"/>
          <ac:inkMkLst>
            <pc:docMk/>
            <pc:sldMk cId="3257107145" sldId="1588"/>
            <ac:inkMk id="494" creationId="{3CECA8A9-E56A-73BB-6BA1-84210FF815EA}"/>
          </ac:inkMkLst>
        </pc:inkChg>
        <pc:inkChg chg="add del">
          <ac:chgData name="Davis, James C" userId="84778d94-b1cc-4a48-87ce-749e1d7d6e72" providerId="ADAL" clId="{12FA020C-A0E8-644D-901E-C9FF7C142579}" dt="2022-12-02T08:33:40.365" v="500"/>
          <ac:inkMkLst>
            <pc:docMk/>
            <pc:sldMk cId="3257107145" sldId="1588"/>
            <ac:inkMk id="495" creationId="{939EDA95-B999-1F49-19E5-3740167C5EB3}"/>
          </ac:inkMkLst>
        </pc:inkChg>
        <pc:inkChg chg="add del">
          <ac:chgData name="Davis, James C" userId="84778d94-b1cc-4a48-87ce-749e1d7d6e72" providerId="ADAL" clId="{12FA020C-A0E8-644D-901E-C9FF7C142579}" dt="2022-12-02T08:33:40.365" v="500"/>
          <ac:inkMkLst>
            <pc:docMk/>
            <pc:sldMk cId="3257107145" sldId="1588"/>
            <ac:inkMk id="496" creationId="{14736CBE-9091-1421-E334-DA566D54809D}"/>
          </ac:inkMkLst>
        </pc:inkChg>
        <pc:inkChg chg="add reco">
          <ac:chgData name="Davis, James C" userId="84778d94-b1cc-4a48-87ce-749e1d7d6e72" providerId="ADAL" clId="{12FA020C-A0E8-644D-901E-C9FF7C142579}" dt="2022-12-02T08:33:40.365" v="500"/>
          <ac:inkMkLst>
            <pc:docMk/>
            <pc:sldMk cId="3257107145" sldId="1588"/>
            <ac:inkMk id="497" creationId="{F556E64B-CD2A-8900-10B0-D577FB6EF985}"/>
          </ac:inkMkLst>
        </pc:inkChg>
        <pc:inkChg chg="add del">
          <ac:chgData name="Davis, James C" userId="84778d94-b1cc-4a48-87ce-749e1d7d6e72" providerId="ADAL" clId="{12FA020C-A0E8-644D-901E-C9FF7C142579}" dt="2022-12-02T08:33:42.129" v="504"/>
          <ac:inkMkLst>
            <pc:docMk/>
            <pc:sldMk cId="3257107145" sldId="1588"/>
            <ac:inkMk id="498" creationId="{FB02322F-1A80-0192-DE46-96BE01908AC2}"/>
          </ac:inkMkLst>
        </pc:inkChg>
        <pc:inkChg chg="add del">
          <ac:chgData name="Davis, James C" userId="84778d94-b1cc-4a48-87ce-749e1d7d6e72" providerId="ADAL" clId="{12FA020C-A0E8-644D-901E-C9FF7C142579}" dt="2022-12-02T08:33:42.129" v="504"/>
          <ac:inkMkLst>
            <pc:docMk/>
            <pc:sldMk cId="3257107145" sldId="1588"/>
            <ac:inkMk id="499" creationId="{623ECF8E-3A14-012A-57F6-05D9862231FD}"/>
          </ac:inkMkLst>
        </pc:inkChg>
        <pc:inkChg chg="add del">
          <ac:chgData name="Davis, James C" userId="84778d94-b1cc-4a48-87ce-749e1d7d6e72" providerId="ADAL" clId="{12FA020C-A0E8-644D-901E-C9FF7C142579}" dt="2022-12-02T08:33:42.129" v="504"/>
          <ac:inkMkLst>
            <pc:docMk/>
            <pc:sldMk cId="3257107145" sldId="1588"/>
            <ac:inkMk id="500" creationId="{BE559870-08E4-2CC9-96DC-2718828F5CC2}"/>
          </ac:inkMkLst>
        </pc:inkChg>
        <pc:inkChg chg="add reco">
          <ac:chgData name="Davis, James C" userId="84778d94-b1cc-4a48-87ce-749e1d7d6e72" providerId="ADAL" clId="{12FA020C-A0E8-644D-901E-C9FF7C142579}" dt="2022-12-02T08:33:42.129" v="504"/>
          <ac:inkMkLst>
            <pc:docMk/>
            <pc:sldMk cId="3257107145" sldId="1588"/>
            <ac:inkMk id="501" creationId="{44B1B6B8-3B1E-9B4F-0BC1-7EE5D96A4166}"/>
          </ac:inkMkLst>
        </pc:inkChg>
        <pc:inkChg chg="add del">
          <ac:chgData name="Davis, James C" userId="84778d94-b1cc-4a48-87ce-749e1d7d6e72" providerId="ADAL" clId="{12FA020C-A0E8-644D-901E-C9FF7C142579}" dt="2022-12-02T08:33:45.267" v="508"/>
          <ac:inkMkLst>
            <pc:docMk/>
            <pc:sldMk cId="3257107145" sldId="1588"/>
            <ac:inkMk id="502" creationId="{9340867D-2A78-D88E-D47B-6C3D89B1CFE3}"/>
          </ac:inkMkLst>
        </pc:inkChg>
        <pc:inkChg chg="add del">
          <ac:chgData name="Davis, James C" userId="84778d94-b1cc-4a48-87ce-749e1d7d6e72" providerId="ADAL" clId="{12FA020C-A0E8-644D-901E-C9FF7C142579}" dt="2022-12-02T08:33:45.267" v="508"/>
          <ac:inkMkLst>
            <pc:docMk/>
            <pc:sldMk cId="3257107145" sldId="1588"/>
            <ac:inkMk id="503" creationId="{5A213BF6-236B-8E52-F2CA-3D3FC01DCBCE}"/>
          </ac:inkMkLst>
        </pc:inkChg>
        <pc:inkChg chg="add del">
          <ac:chgData name="Davis, James C" userId="84778d94-b1cc-4a48-87ce-749e1d7d6e72" providerId="ADAL" clId="{12FA020C-A0E8-644D-901E-C9FF7C142579}" dt="2022-12-02T08:33:45.267" v="508"/>
          <ac:inkMkLst>
            <pc:docMk/>
            <pc:sldMk cId="3257107145" sldId="1588"/>
            <ac:inkMk id="504" creationId="{2319D956-F310-5E3F-3067-BCC01015DA6B}"/>
          </ac:inkMkLst>
        </pc:inkChg>
        <pc:inkChg chg="add reco">
          <ac:chgData name="Davis, James C" userId="84778d94-b1cc-4a48-87ce-749e1d7d6e72" providerId="ADAL" clId="{12FA020C-A0E8-644D-901E-C9FF7C142579}" dt="2022-12-02T08:33:45.267" v="508"/>
          <ac:inkMkLst>
            <pc:docMk/>
            <pc:sldMk cId="3257107145" sldId="1588"/>
            <ac:inkMk id="505" creationId="{85B8FB79-5032-FC6E-CCE8-1154C08FFD1A}"/>
          </ac:inkMkLst>
        </pc:inkChg>
        <pc:inkChg chg="add del">
          <ac:chgData name="Davis, James C" userId="84778d94-b1cc-4a48-87ce-749e1d7d6e72" providerId="ADAL" clId="{12FA020C-A0E8-644D-901E-C9FF7C142579}" dt="2022-12-02T08:34:01.236" v="520"/>
          <ac:inkMkLst>
            <pc:docMk/>
            <pc:sldMk cId="3257107145" sldId="1588"/>
            <ac:inkMk id="506" creationId="{DC8C25F6-88F9-09C3-1ECE-EFC2BD52F67E}"/>
          </ac:inkMkLst>
        </pc:inkChg>
        <pc:inkChg chg="add del">
          <ac:chgData name="Davis, James C" userId="84778d94-b1cc-4a48-87ce-749e1d7d6e72" providerId="ADAL" clId="{12FA020C-A0E8-644D-901E-C9FF7C142579}" dt="2022-12-02T08:34:01.236" v="520"/>
          <ac:inkMkLst>
            <pc:docMk/>
            <pc:sldMk cId="3257107145" sldId="1588"/>
            <ac:inkMk id="507" creationId="{9C61BFF9-0B87-686C-D613-233FDF40A24C}"/>
          </ac:inkMkLst>
        </pc:inkChg>
        <pc:inkChg chg="add del">
          <ac:chgData name="Davis, James C" userId="84778d94-b1cc-4a48-87ce-749e1d7d6e72" providerId="ADAL" clId="{12FA020C-A0E8-644D-901E-C9FF7C142579}" dt="2022-12-02T08:34:01.236" v="520"/>
          <ac:inkMkLst>
            <pc:docMk/>
            <pc:sldMk cId="3257107145" sldId="1588"/>
            <ac:inkMk id="508" creationId="{9002047B-17A3-AD84-5141-223406F84FE2}"/>
          </ac:inkMkLst>
        </pc:inkChg>
        <pc:inkChg chg="add del">
          <ac:chgData name="Davis, James C" userId="84778d94-b1cc-4a48-87ce-749e1d7d6e72" providerId="ADAL" clId="{12FA020C-A0E8-644D-901E-C9FF7C142579}" dt="2022-12-02T08:34:01.236" v="520"/>
          <ac:inkMkLst>
            <pc:docMk/>
            <pc:sldMk cId="3257107145" sldId="1588"/>
            <ac:inkMk id="509" creationId="{D313775C-6F7C-0801-06C6-6C39E4E4279D}"/>
          </ac:inkMkLst>
        </pc:inkChg>
        <pc:inkChg chg="add del">
          <ac:chgData name="Davis, James C" userId="84778d94-b1cc-4a48-87ce-749e1d7d6e72" providerId="ADAL" clId="{12FA020C-A0E8-644D-901E-C9FF7C142579}" dt="2022-12-02T08:34:01.236" v="520"/>
          <ac:inkMkLst>
            <pc:docMk/>
            <pc:sldMk cId="3257107145" sldId="1588"/>
            <ac:inkMk id="510" creationId="{8368A809-39B1-AE94-A2A7-D710FD20754E}"/>
          </ac:inkMkLst>
        </pc:inkChg>
        <pc:inkChg chg="add del">
          <ac:chgData name="Davis, James C" userId="84778d94-b1cc-4a48-87ce-749e1d7d6e72" providerId="ADAL" clId="{12FA020C-A0E8-644D-901E-C9FF7C142579}" dt="2022-12-02T08:34:01.236" v="520"/>
          <ac:inkMkLst>
            <pc:docMk/>
            <pc:sldMk cId="3257107145" sldId="1588"/>
            <ac:inkMk id="511" creationId="{E6FB948D-E801-2421-229B-70EDFCF369B2}"/>
          </ac:inkMkLst>
        </pc:inkChg>
        <pc:inkChg chg="add del">
          <ac:chgData name="Davis, James C" userId="84778d94-b1cc-4a48-87ce-749e1d7d6e72" providerId="ADAL" clId="{12FA020C-A0E8-644D-901E-C9FF7C142579}" dt="2022-12-02T08:34:01.236" v="520"/>
          <ac:inkMkLst>
            <pc:docMk/>
            <pc:sldMk cId="3257107145" sldId="1588"/>
            <ac:inkMk id="512" creationId="{270E4887-848C-D7BB-21FD-4583C6C1C916}"/>
          </ac:inkMkLst>
        </pc:inkChg>
        <pc:inkChg chg="add del">
          <ac:chgData name="Davis, James C" userId="84778d94-b1cc-4a48-87ce-749e1d7d6e72" providerId="ADAL" clId="{12FA020C-A0E8-644D-901E-C9FF7C142579}" dt="2022-12-02T08:34:01.236" v="520"/>
          <ac:inkMkLst>
            <pc:docMk/>
            <pc:sldMk cId="3257107145" sldId="1588"/>
            <ac:inkMk id="513" creationId="{7DD4DCEF-069B-B13C-ADF0-55E692CD2DF5}"/>
          </ac:inkMkLst>
        </pc:inkChg>
        <pc:inkChg chg="add del">
          <ac:chgData name="Davis, James C" userId="84778d94-b1cc-4a48-87ce-749e1d7d6e72" providerId="ADAL" clId="{12FA020C-A0E8-644D-901E-C9FF7C142579}" dt="2022-12-02T08:34:01.236" v="520"/>
          <ac:inkMkLst>
            <pc:docMk/>
            <pc:sldMk cId="3257107145" sldId="1588"/>
            <ac:inkMk id="514" creationId="{8F620E3E-31A5-611A-7E1E-7AF6143721C9}"/>
          </ac:inkMkLst>
        </pc:inkChg>
        <pc:inkChg chg="add del">
          <ac:chgData name="Davis, James C" userId="84778d94-b1cc-4a48-87ce-749e1d7d6e72" providerId="ADAL" clId="{12FA020C-A0E8-644D-901E-C9FF7C142579}" dt="2022-12-02T08:34:01.236" v="520"/>
          <ac:inkMkLst>
            <pc:docMk/>
            <pc:sldMk cId="3257107145" sldId="1588"/>
            <ac:inkMk id="515" creationId="{E36D45DC-43EE-989B-8E6E-886EA9B03114}"/>
          </ac:inkMkLst>
        </pc:inkChg>
        <pc:inkChg chg="add del">
          <ac:chgData name="Davis, James C" userId="84778d94-b1cc-4a48-87ce-749e1d7d6e72" providerId="ADAL" clId="{12FA020C-A0E8-644D-901E-C9FF7C142579}" dt="2022-12-02T08:34:01.236" v="520"/>
          <ac:inkMkLst>
            <pc:docMk/>
            <pc:sldMk cId="3257107145" sldId="1588"/>
            <ac:inkMk id="516" creationId="{66759E88-C17A-6CE0-692A-1C00BECE4037}"/>
          </ac:inkMkLst>
        </pc:inkChg>
        <pc:inkChg chg="add reco">
          <ac:chgData name="Davis, James C" userId="84778d94-b1cc-4a48-87ce-749e1d7d6e72" providerId="ADAL" clId="{12FA020C-A0E8-644D-901E-C9FF7C142579}" dt="2022-12-02T08:34:01.236" v="520"/>
          <ac:inkMkLst>
            <pc:docMk/>
            <pc:sldMk cId="3257107145" sldId="1588"/>
            <ac:inkMk id="517" creationId="{52E893D2-0FF4-47FF-02D7-C3AEA1E5712F}"/>
          </ac:inkMkLst>
        </pc:inkChg>
        <pc:inkChg chg="add del">
          <ac:chgData name="Davis, James C" userId="84778d94-b1cc-4a48-87ce-749e1d7d6e72" providerId="ADAL" clId="{12FA020C-A0E8-644D-901E-C9FF7C142579}" dt="2022-12-02T08:34:05.365" v="529"/>
          <ac:inkMkLst>
            <pc:docMk/>
            <pc:sldMk cId="3257107145" sldId="1588"/>
            <ac:inkMk id="518" creationId="{25953A4B-B0BE-6C8B-3201-DD661FC593DE}"/>
          </ac:inkMkLst>
        </pc:inkChg>
        <pc:inkChg chg="add del">
          <ac:chgData name="Davis, James C" userId="84778d94-b1cc-4a48-87ce-749e1d7d6e72" providerId="ADAL" clId="{12FA020C-A0E8-644D-901E-C9FF7C142579}" dt="2022-12-02T08:34:05.365" v="529"/>
          <ac:inkMkLst>
            <pc:docMk/>
            <pc:sldMk cId="3257107145" sldId="1588"/>
            <ac:inkMk id="519" creationId="{6759B36A-A436-9BB8-D1DC-5F6ED5A692BA}"/>
          </ac:inkMkLst>
        </pc:inkChg>
        <pc:inkChg chg="add del">
          <ac:chgData name="Davis, James C" userId="84778d94-b1cc-4a48-87ce-749e1d7d6e72" providerId="ADAL" clId="{12FA020C-A0E8-644D-901E-C9FF7C142579}" dt="2022-12-02T08:34:05.365" v="529"/>
          <ac:inkMkLst>
            <pc:docMk/>
            <pc:sldMk cId="3257107145" sldId="1588"/>
            <ac:inkMk id="520" creationId="{6D6B56DE-2000-32A1-B2FB-1D0429ED3890}"/>
          </ac:inkMkLst>
        </pc:inkChg>
        <pc:inkChg chg="add del">
          <ac:chgData name="Davis, James C" userId="84778d94-b1cc-4a48-87ce-749e1d7d6e72" providerId="ADAL" clId="{12FA020C-A0E8-644D-901E-C9FF7C142579}" dt="2022-12-02T08:34:05.365" v="529"/>
          <ac:inkMkLst>
            <pc:docMk/>
            <pc:sldMk cId="3257107145" sldId="1588"/>
            <ac:inkMk id="521" creationId="{E30D2CF2-D597-1207-39BB-CA666C22E71A}"/>
          </ac:inkMkLst>
        </pc:inkChg>
        <pc:inkChg chg="add del">
          <ac:chgData name="Davis, James C" userId="84778d94-b1cc-4a48-87ce-749e1d7d6e72" providerId="ADAL" clId="{12FA020C-A0E8-644D-901E-C9FF7C142579}" dt="2022-12-02T08:34:05.365" v="529"/>
          <ac:inkMkLst>
            <pc:docMk/>
            <pc:sldMk cId="3257107145" sldId="1588"/>
            <ac:inkMk id="522" creationId="{5F4A3C49-532A-F48E-321F-EB14CF7CBAF1}"/>
          </ac:inkMkLst>
        </pc:inkChg>
        <pc:inkChg chg="add del">
          <ac:chgData name="Davis, James C" userId="84778d94-b1cc-4a48-87ce-749e1d7d6e72" providerId="ADAL" clId="{12FA020C-A0E8-644D-901E-C9FF7C142579}" dt="2022-12-02T08:34:05.365" v="529"/>
          <ac:inkMkLst>
            <pc:docMk/>
            <pc:sldMk cId="3257107145" sldId="1588"/>
            <ac:inkMk id="523" creationId="{CA22C423-4DB8-2EC7-3BD2-90A005BE0187}"/>
          </ac:inkMkLst>
        </pc:inkChg>
        <pc:inkChg chg="add del">
          <ac:chgData name="Davis, James C" userId="84778d94-b1cc-4a48-87ce-749e1d7d6e72" providerId="ADAL" clId="{12FA020C-A0E8-644D-901E-C9FF7C142579}" dt="2022-12-02T08:34:05.365" v="529"/>
          <ac:inkMkLst>
            <pc:docMk/>
            <pc:sldMk cId="3257107145" sldId="1588"/>
            <ac:inkMk id="524" creationId="{A920294D-20C8-2533-773C-2EF1F1625D73}"/>
          </ac:inkMkLst>
        </pc:inkChg>
        <pc:inkChg chg="add del">
          <ac:chgData name="Davis, James C" userId="84778d94-b1cc-4a48-87ce-749e1d7d6e72" providerId="ADAL" clId="{12FA020C-A0E8-644D-901E-C9FF7C142579}" dt="2022-12-02T08:34:05.365" v="529"/>
          <ac:inkMkLst>
            <pc:docMk/>
            <pc:sldMk cId="3257107145" sldId="1588"/>
            <ac:inkMk id="525" creationId="{0F0DB0F8-1BDB-11FE-3AC7-BF215D81772A}"/>
          </ac:inkMkLst>
        </pc:inkChg>
        <pc:inkChg chg="add reco">
          <ac:chgData name="Davis, James C" userId="84778d94-b1cc-4a48-87ce-749e1d7d6e72" providerId="ADAL" clId="{12FA020C-A0E8-644D-901E-C9FF7C142579}" dt="2022-12-02T08:34:05.365" v="529"/>
          <ac:inkMkLst>
            <pc:docMk/>
            <pc:sldMk cId="3257107145" sldId="1588"/>
            <ac:inkMk id="526" creationId="{7CBA458D-D851-3A69-CF15-60E6CD249957}"/>
          </ac:inkMkLst>
        </pc:inkChg>
        <pc:inkChg chg="add del">
          <ac:chgData name="Davis, James C" userId="84778d94-b1cc-4a48-87ce-749e1d7d6e72" providerId="ADAL" clId="{12FA020C-A0E8-644D-901E-C9FF7C142579}" dt="2022-12-02T08:34:07.881" v="533"/>
          <ac:inkMkLst>
            <pc:docMk/>
            <pc:sldMk cId="3257107145" sldId="1588"/>
            <ac:inkMk id="527" creationId="{FCD7C2B7-BD7E-760A-CF97-260CEE5A7C1A}"/>
          </ac:inkMkLst>
        </pc:inkChg>
        <pc:inkChg chg="add">
          <ac:chgData name="Davis, James C" userId="84778d94-b1cc-4a48-87ce-749e1d7d6e72" providerId="ADAL" clId="{12FA020C-A0E8-644D-901E-C9FF7C142579}" dt="2022-12-02T08:34:06.548" v="531"/>
          <ac:inkMkLst>
            <pc:docMk/>
            <pc:sldMk cId="3257107145" sldId="1588"/>
            <ac:inkMk id="528" creationId="{9F0F473F-5789-1E85-DB01-2587714F91E1}"/>
          </ac:inkMkLst>
        </pc:inkChg>
        <pc:inkChg chg="add del">
          <ac:chgData name="Davis, James C" userId="84778d94-b1cc-4a48-87ce-749e1d7d6e72" providerId="ADAL" clId="{12FA020C-A0E8-644D-901E-C9FF7C142579}" dt="2022-12-02T08:34:07.881" v="533"/>
          <ac:inkMkLst>
            <pc:docMk/>
            <pc:sldMk cId="3257107145" sldId="1588"/>
            <ac:inkMk id="529" creationId="{D60D1A06-51D3-FE91-BB09-C0887A11BB97}"/>
          </ac:inkMkLst>
        </pc:inkChg>
        <pc:inkChg chg="add reco">
          <ac:chgData name="Davis, James C" userId="84778d94-b1cc-4a48-87ce-749e1d7d6e72" providerId="ADAL" clId="{12FA020C-A0E8-644D-901E-C9FF7C142579}" dt="2022-12-02T08:34:07.881" v="533"/>
          <ac:inkMkLst>
            <pc:docMk/>
            <pc:sldMk cId="3257107145" sldId="1588"/>
            <ac:inkMk id="530" creationId="{E9E338C4-FE1D-293F-62F6-AE2378A5A71E}"/>
          </ac:inkMkLst>
        </pc:inkChg>
        <pc:inkChg chg="add del">
          <ac:chgData name="Davis, James C" userId="84778d94-b1cc-4a48-87ce-749e1d7d6e72" providerId="ADAL" clId="{12FA020C-A0E8-644D-901E-C9FF7C142579}" dt="2022-12-02T08:34:14.543" v="548"/>
          <ac:inkMkLst>
            <pc:docMk/>
            <pc:sldMk cId="3257107145" sldId="1588"/>
            <ac:inkMk id="531" creationId="{42D29146-2C4A-9DFA-DF21-9827C442A5C9}"/>
          </ac:inkMkLst>
        </pc:inkChg>
        <pc:inkChg chg="add del">
          <ac:chgData name="Davis, James C" userId="84778d94-b1cc-4a48-87ce-749e1d7d6e72" providerId="ADAL" clId="{12FA020C-A0E8-644D-901E-C9FF7C142579}" dt="2022-12-02T08:34:14.543" v="548"/>
          <ac:inkMkLst>
            <pc:docMk/>
            <pc:sldMk cId="3257107145" sldId="1588"/>
            <ac:inkMk id="532" creationId="{FF38A240-FEC2-3859-BFC9-E6733330158E}"/>
          </ac:inkMkLst>
        </pc:inkChg>
        <pc:inkChg chg="add del">
          <ac:chgData name="Davis, James C" userId="84778d94-b1cc-4a48-87ce-749e1d7d6e72" providerId="ADAL" clId="{12FA020C-A0E8-644D-901E-C9FF7C142579}" dt="2022-12-02T08:34:14.543" v="548"/>
          <ac:inkMkLst>
            <pc:docMk/>
            <pc:sldMk cId="3257107145" sldId="1588"/>
            <ac:inkMk id="533" creationId="{1330E00D-5277-3AFD-C7BD-FC5AE4985580}"/>
          </ac:inkMkLst>
        </pc:inkChg>
        <pc:inkChg chg="add del">
          <ac:chgData name="Davis, James C" userId="84778d94-b1cc-4a48-87ce-749e1d7d6e72" providerId="ADAL" clId="{12FA020C-A0E8-644D-901E-C9FF7C142579}" dt="2022-12-02T08:34:14.543" v="548"/>
          <ac:inkMkLst>
            <pc:docMk/>
            <pc:sldMk cId="3257107145" sldId="1588"/>
            <ac:inkMk id="534" creationId="{D023C166-F5D7-AB50-E2B6-43E9E2632C4F}"/>
          </ac:inkMkLst>
        </pc:inkChg>
        <pc:inkChg chg="add del">
          <ac:chgData name="Davis, James C" userId="84778d94-b1cc-4a48-87ce-749e1d7d6e72" providerId="ADAL" clId="{12FA020C-A0E8-644D-901E-C9FF7C142579}" dt="2022-12-02T08:34:14.543" v="548"/>
          <ac:inkMkLst>
            <pc:docMk/>
            <pc:sldMk cId="3257107145" sldId="1588"/>
            <ac:inkMk id="535" creationId="{6D6A8273-25E7-8442-39CE-4804ABFD1D4B}"/>
          </ac:inkMkLst>
        </pc:inkChg>
        <pc:inkChg chg="add del">
          <ac:chgData name="Davis, James C" userId="84778d94-b1cc-4a48-87ce-749e1d7d6e72" providerId="ADAL" clId="{12FA020C-A0E8-644D-901E-C9FF7C142579}" dt="2022-12-02T08:34:14.543" v="548"/>
          <ac:inkMkLst>
            <pc:docMk/>
            <pc:sldMk cId="3257107145" sldId="1588"/>
            <ac:inkMk id="536" creationId="{D3E8F931-B6BF-F78F-1109-C77E9774DCF7}"/>
          </ac:inkMkLst>
        </pc:inkChg>
        <pc:inkChg chg="add del">
          <ac:chgData name="Davis, James C" userId="84778d94-b1cc-4a48-87ce-749e1d7d6e72" providerId="ADAL" clId="{12FA020C-A0E8-644D-901E-C9FF7C142579}" dt="2022-12-02T08:34:14.543" v="548"/>
          <ac:inkMkLst>
            <pc:docMk/>
            <pc:sldMk cId="3257107145" sldId="1588"/>
            <ac:inkMk id="537" creationId="{04C8BFB4-3FB6-0663-EA76-F43B968FBAEF}"/>
          </ac:inkMkLst>
        </pc:inkChg>
        <pc:inkChg chg="add del">
          <ac:chgData name="Davis, James C" userId="84778d94-b1cc-4a48-87ce-749e1d7d6e72" providerId="ADAL" clId="{12FA020C-A0E8-644D-901E-C9FF7C142579}" dt="2022-12-02T08:34:14.543" v="548"/>
          <ac:inkMkLst>
            <pc:docMk/>
            <pc:sldMk cId="3257107145" sldId="1588"/>
            <ac:inkMk id="538" creationId="{2CC3FA58-A350-7789-55F8-0A7CC1B5C897}"/>
          </ac:inkMkLst>
        </pc:inkChg>
        <pc:inkChg chg="add del">
          <ac:chgData name="Davis, James C" userId="84778d94-b1cc-4a48-87ce-749e1d7d6e72" providerId="ADAL" clId="{12FA020C-A0E8-644D-901E-C9FF7C142579}" dt="2022-12-02T08:34:14.543" v="548"/>
          <ac:inkMkLst>
            <pc:docMk/>
            <pc:sldMk cId="3257107145" sldId="1588"/>
            <ac:inkMk id="539" creationId="{32DB0D39-B303-9A32-1AED-6A96DCE0BDA7}"/>
          </ac:inkMkLst>
        </pc:inkChg>
        <pc:inkChg chg="add del">
          <ac:chgData name="Davis, James C" userId="84778d94-b1cc-4a48-87ce-749e1d7d6e72" providerId="ADAL" clId="{12FA020C-A0E8-644D-901E-C9FF7C142579}" dt="2022-12-02T08:34:14.543" v="548"/>
          <ac:inkMkLst>
            <pc:docMk/>
            <pc:sldMk cId="3257107145" sldId="1588"/>
            <ac:inkMk id="540" creationId="{2398E92A-6679-8C3A-C839-29223FB05CAA}"/>
          </ac:inkMkLst>
        </pc:inkChg>
        <pc:inkChg chg="add del">
          <ac:chgData name="Davis, James C" userId="84778d94-b1cc-4a48-87ce-749e1d7d6e72" providerId="ADAL" clId="{12FA020C-A0E8-644D-901E-C9FF7C142579}" dt="2022-12-02T08:34:14.543" v="548"/>
          <ac:inkMkLst>
            <pc:docMk/>
            <pc:sldMk cId="3257107145" sldId="1588"/>
            <ac:inkMk id="541" creationId="{2ACEBBCC-ABC6-C112-A5F1-1AA5E60AB928}"/>
          </ac:inkMkLst>
        </pc:inkChg>
        <pc:inkChg chg="add del">
          <ac:chgData name="Davis, James C" userId="84778d94-b1cc-4a48-87ce-749e1d7d6e72" providerId="ADAL" clId="{12FA020C-A0E8-644D-901E-C9FF7C142579}" dt="2022-12-02T08:34:14.543" v="548"/>
          <ac:inkMkLst>
            <pc:docMk/>
            <pc:sldMk cId="3257107145" sldId="1588"/>
            <ac:inkMk id="542" creationId="{5E08A776-7A9B-5247-AC38-EE3BD8E627D1}"/>
          </ac:inkMkLst>
        </pc:inkChg>
        <pc:inkChg chg="add del">
          <ac:chgData name="Davis, James C" userId="84778d94-b1cc-4a48-87ce-749e1d7d6e72" providerId="ADAL" clId="{12FA020C-A0E8-644D-901E-C9FF7C142579}" dt="2022-12-02T08:34:14.543" v="548"/>
          <ac:inkMkLst>
            <pc:docMk/>
            <pc:sldMk cId="3257107145" sldId="1588"/>
            <ac:inkMk id="543" creationId="{C321F8E5-40D5-0DDA-D456-4EAD10E8311B}"/>
          </ac:inkMkLst>
        </pc:inkChg>
        <pc:inkChg chg="add del">
          <ac:chgData name="Davis, James C" userId="84778d94-b1cc-4a48-87ce-749e1d7d6e72" providerId="ADAL" clId="{12FA020C-A0E8-644D-901E-C9FF7C142579}" dt="2022-12-02T08:34:14.543" v="548"/>
          <ac:inkMkLst>
            <pc:docMk/>
            <pc:sldMk cId="3257107145" sldId="1588"/>
            <ac:inkMk id="544" creationId="{39C2E902-477C-95A6-2343-35A9D53DC12E}"/>
          </ac:inkMkLst>
        </pc:inkChg>
        <pc:inkChg chg="add reco">
          <ac:chgData name="Davis, James C" userId="84778d94-b1cc-4a48-87ce-749e1d7d6e72" providerId="ADAL" clId="{12FA020C-A0E8-644D-901E-C9FF7C142579}" dt="2022-12-02T08:34:14.543" v="548"/>
          <ac:inkMkLst>
            <pc:docMk/>
            <pc:sldMk cId="3257107145" sldId="1588"/>
            <ac:inkMk id="545" creationId="{6DCDDFD3-D445-A17B-E7F9-73151F81FDD7}"/>
          </ac:inkMkLst>
        </pc:inkChg>
        <pc:inkChg chg="add del">
          <ac:chgData name="Davis, James C" userId="84778d94-b1cc-4a48-87ce-749e1d7d6e72" providerId="ADAL" clId="{12FA020C-A0E8-644D-901E-C9FF7C142579}" dt="2022-12-02T08:34:19.896" v="558"/>
          <ac:inkMkLst>
            <pc:docMk/>
            <pc:sldMk cId="3257107145" sldId="1588"/>
            <ac:inkMk id="546" creationId="{019F6653-97C1-FF17-58C8-A454E9352DB2}"/>
          </ac:inkMkLst>
        </pc:inkChg>
        <pc:inkChg chg="add del">
          <ac:chgData name="Davis, James C" userId="84778d94-b1cc-4a48-87ce-749e1d7d6e72" providerId="ADAL" clId="{12FA020C-A0E8-644D-901E-C9FF7C142579}" dt="2022-12-02T08:34:19.896" v="558"/>
          <ac:inkMkLst>
            <pc:docMk/>
            <pc:sldMk cId="3257107145" sldId="1588"/>
            <ac:inkMk id="547" creationId="{FD3F0485-5C3E-A707-2F05-74E05376E8B4}"/>
          </ac:inkMkLst>
        </pc:inkChg>
        <pc:inkChg chg="add del">
          <ac:chgData name="Davis, James C" userId="84778d94-b1cc-4a48-87ce-749e1d7d6e72" providerId="ADAL" clId="{12FA020C-A0E8-644D-901E-C9FF7C142579}" dt="2022-12-02T08:34:19.896" v="558"/>
          <ac:inkMkLst>
            <pc:docMk/>
            <pc:sldMk cId="3257107145" sldId="1588"/>
            <ac:inkMk id="548" creationId="{5F282429-943A-5B47-0D13-E84C98A8322C}"/>
          </ac:inkMkLst>
        </pc:inkChg>
        <pc:inkChg chg="add del">
          <ac:chgData name="Davis, James C" userId="84778d94-b1cc-4a48-87ce-749e1d7d6e72" providerId="ADAL" clId="{12FA020C-A0E8-644D-901E-C9FF7C142579}" dt="2022-12-02T08:34:19.896" v="558"/>
          <ac:inkMkLst>
            <pc:docMk/>
            <pc:sldMk cId="3257107145" sldId="1588"/>
            <ac:inkMk id="549" creationId="{9C9148EB-D203-0A74-0C1F-1D645AB37DAE}"/>
          </ac:inkMkLst>
        </pc:inkChg>
        <pc:inkChg chg="add del">
          <ac:chgData name="Davis, James C" userId="84778d94-b1cc-4a48-87ce-749e1d7d6e72" providerId="ADAL" clId="{12FA020C-A0E8-644D-901E-C9FF7C142579}" dt="2022-12-02T08:34:19.896" v="558"/>
          <ac:inkMkLst>
            <pc:docMk/>
            <pc:sldMk cId="3257107145" sldId="1588"/>
            <ac:inkMk id="550" creationId="{E8CB14A3-73CF-E004-9557-90F7BBBC48B8}"/>
          </ac:inkMkLst>
        </pc:inkChg>
        <pc:inkChg chg="add del">
          <ac:chgData name="Davis, James C" userId="84778d94-b1cc-4a48-87ce-749e1d7d6e72" providerId="ADAL" clId="{12FA020C-A0E8-644D-901E-C9FF7C142579}" dt="2022-12-02T08:34:19.896" v="558"/>
          <ac:inkMkLst>
            <pc:docMk/>
            <pc:sldMk cId="3257107145" sldId="1588"/>
            <ac:inkMk id="551" creationId="{33A086B7-EBBE-7C1D-9EF1-BB5B0F5DF94D}"/>
          </ac:inkMkLst>
        </pc:inkChg>
        <pc:inkChg chg="add del">
          <ac:chgData name="Davis, James C" userId="84778d94-b1cc-4a48-87ce-749e1d7d6e72" providerId="ADAL" clId="{12FA020C-A0E8-644D-901E-C9FF7C142579}" dt="2022-12-02T08:34:19.896" v="558"/>
          <ac:inkMkLst>
            <pc:docMk/>
            <pc:sldMk cId="3257107145" sldId="1588"/>
            <ac:inkMk id="552" creationId="{1F7D6595-A1CD-2029-774B-060A842C64B4}"/>
          </ac:inkMkLst>
        </pc:inkChg>
        <pc:inkChg chg="add del">
          <ac:chgData name="Davis, James C" userId="84778d94-b1cc-4a48-87ce-749e1d7d6e72" providerId="ADAL" clId="{12FA020C-A0E8-644D-901E-C9FF7C142579}" dt="2022-12-02T08:34:19.896" v="558"/>
          <ac:inkMkLst>
            <pc:docMk/>
            <pc:sldMk cId="3257107145" sldId="1588"/>
            <ac:inkMk id="553" creationId="{3B4BE38A-322C-03C3-85D8-9F7A4A40D226}"/>
          </ac:inkMkLst>
        </pc:inkChg>
        <pc:inkChg chg="add del">
          <ac:chgData name="Davis, James C" userId="84778d94-b1cc-4a48-87ce-749e1d7d6e72" providerId="ADAL" clId="{12FA020C-A0E8-644D-901E-C9FF7C142579}" dt="2022-12-02T08:34:19.896" v="558"/>
          <ac:inkMkLst>
            <pc:docMk/>
            <pc:sldMk cId="3257107145" sldId="1588"/>
            <ac:inkMk id="554" creationId="{E12FAABA-B12D-2BB5-B330-DF68CD219810}"/>
          </ac:inkMkLst>
        </pc:inkChg>
        <pc:inkChg chg="add mod reco">
          <ac:chgData name="Davis, James C" userId="84778d94-b1cc-4a48-87ce-749e1d7d6e72" providerId="ADAL" clId="{12FA020C-A0E8-644D-901E-C9FF7C142579}" dt="2022-12-02T08:34:45.478" v="567" actId="1076"/>
          <ac:inkMkLst>
            <pc:docMk/>
            <pc:sldMk cId="3257107145" sldId="1588"/>
            <ac:inkMk id="555" creationId="{84DFA449-5B21-5979-50FF-79681F9DA918}"/>
          </ac:inkMkLst>
        </pc:inkChg>
        <pc:inkChg chg="add">
          <ac:chgData name="Davis, James C" userId="84778d94-b1cc-4a48-87ce-749e1d7d6e72" providerId="ADAL" clId="{12FA020C-A0E8-644D-901E-C9FF7C142579}" dt="2022-12-02T08:34:50.969" v="568"/>
          <ac:inkMkLst>
            <pc:docMk/>
            <pc:sldMk cId="3257107145" sldId="1588"/>
            <ac:inkMk id="558" creationId="{C24AABD5-0EAF-538C-F431-5654B0C7C9A6}"/>
          </ac:inkMkLst>
        </pc:inkChg>
        <pc:inkChg chg="add del">
          <ac:chgData name="Davis, James C" userId="84778d94-b1cc-4a48-87ce-749e1d7d6e72" providerId="ADAL" clId="{12FA020C-A0E8-644D-901E-C9FF7C142579}" dt="2022-12-02T08:35:41.555" v="645"/>
          <ac:inkMkLst>
            <pc:docMk/>
            <pc:sldMk cId="3257107145" sldId="1588"/>
            <ac:inkMk id="559" creationId="{190A2DC9-7224-B544-DB07-799973F04E55}"/>
          </ac:inkMkLst>
        </pc:inkChg>
        <pc:inkChg chg="add del">
          <ac:chgData name="Davis, James C" userId="84778d94-b1cc-4a48-87ce-749e1d7d6e72" providerId="ADAL" clId="{12FA020C-A0E8-644D-901E-C9FF7C142579}" dt="2022-12-02T08:35:41.555" v="645"/>
          <ac:inkMkLst>
            <pc:docMk/>
            <pc:sldMk cId="3257107145" sldId="1588"/>
            <ac:inkMk id="560" creationId="{CDBAB8AB-183C-B0CC-B20E-60E78A511ADA}"/>
          </ac:inkMkLst>
        </pc:inkChg>
        <pc:inkChg chg="add del">
          <ac:chgData name="Davis, James C" userId="84778d94-b1cc-4a48-87ce-749e1d7d6e72" providerId="ADAL" clId="{12FA020C-A0E8-644D-901E-C9FF7C142579}" dt="2022-12-02T08:34:57.263" v="573"/>
          <ac:inkMkLst>
            <pc:docMk/>
            <pc:sldMk cId="3257107145" sldId="1588"/>
            <ac:inkMk id="561" creationId="{F16E16DB-BC81-2630-4543-3FAA38AB5BE0}"/>
          </ac:inkMkLst>
        </pc:inkChg>
        <pc:inkChg chg="add del">
          <ac:chgData name="Davis, James C" userId="84778d94-b1cc-4a48-87ce-749e1d7d6e72" providerId="ADAL" clId="{12FA020C-A0E8-644D-901E-C9FF7C142579}" dt="2022-12-02T08:34:57.263" v="573"/>
          <ac:inkMkLst>
            <pc:docMk/>
            <pc:sldMk cId="3257107145" sldId="1588"/>
            <ac:inkMk id="562" creationId="{F78B0567-6E48-AA4D-3FC0-74A15BE08416}"/>
          </ac:inkMkLst>
        </pc:inkChg>
        <pc:inkChg chg="add reco">
          <ac:chgData name="Davis, James C" userId="84778d94-b1cc-4a48-87ce-749e1d7d6e72" providerId="ADAL" clId="{12FA020C-A0E8-644D-901E-C9FF7C142579}" dt="2022-12-02T08:34:57.263" v="573"/>
          <ac:inkMkLst>
            <pc:docMk/>
            <pc:sldMk cId="3257107145" sldId="1588"/>
            <ac:inkMk id="563" creationId="{A295D9BB-B108-BF85-9854-E364251118EB}"/>
          </ac:inkMkLst>
        </pc:inkChg>
        <pc:inkChg chg="add del">
          <ac:chgData name="Davis, James C" userId="84778d94-b1cc-4a48-87ce-749e1d7d6e72" providerId="ADAL" clId="{12FA020C-A0E8-644D-901E-C9FF7C142579}" dt="2022-12-02T08:35:02.625" v="585"/>
          <ac:inkMkLst>
            <pc:docMk/>
            <pc:sldMk cId="3257107145" sldId="1588"/>
            <ac:inkMk id="564" creationId="{D58CA833-D958-5E7E-440F-2A2833DB5576}"/>
          </ac:inkMkLst>
        </pc:inkChg>
        <pc:inkChg chg="add del">
          <ac:chgData name="Davis, James C" userId="84778d94-b1cc-4a48-87ce-749e1d7d6e72" providerId="ADAL" clId="{12FA020C-A0E8-644D-901E-C9FF7C142579}" dt="2022-12-02T08:35:02.625" v="585"/>
          <ac:inkMkLst>
            <pc:docMk/>
            <pc:sldMk cId="3257107145" sldId="1588"/>
            <ac:inkMk id="565" creationId="{6157B987-118E-7F24-73DD-8CAD4394855F}"/>
          </ac:inkMkLst>
        </pc:inkChg>
        <pc:inkChg chg="add del">
          <ac:chgData name="Davis, James C" userId="84778d94-b1cc-4a48-87ce-749e1d7d6e72" providerId="ADAL" clId="{12FA020C-A0E8-644D-901E-C9FF7C142579}" dt="2022-12-02T08:35:02.625" v="585"/>
          <ac:inkMkLst>
            <pc:docMk/>
            <pc:sldMk cId="3257107145" sldId="1588"/>
            <ac:inkMk id="566" creationId="{35CC094C-E3EC-63C9-BD88-BCEF0BD78638}"/>
          </ac:inkMkLst>
        </pc:inkChg>
        <pc:inkChg chg="add del">
          <ac:chgData name="Davis, James C" userId="84778d94-b1cc-4a48-87ce-749e1d7d6e72" providerId="ADAL" clId="{12FA020C-A0E8-644D-901E-C9FF7C142579}" dt="2022-12-02T08:35:02.625" v="585"/>
          <ac:inkMkLst>
            <pc:docMk/>
            <pc:sldMk cId="3257107145" sldId="1588"/>
            <ac:inkMk id="567" creationId="{433F0AE7-7661-94C0-A557-DA60A5FD7A80}"/>
          </ac:inkMkLst>
        </pc:inkChg>
        <pc:inkChg chg="add del">
          <ac:chgData name="Davis, James C" userId="84778d94-b1cc-4a48-87ce-749e1d7d6e72" providerId="ADAL" clId="{12FA020C-A0E8-644D-901E-C9FF7C142579}" dt="2022-12-02T08:35:02.625" v="585"/>
          <ac:inkMkLst>
            <pc:docMk/>
            <pc:sldMk cId="3257107145" sldId="1588"/>
            <ac:inkMk id="568" creationId="{1717A9B1-29A0-C46C-6C0A-82A2CB485868}"/>
          </ac:inkMkLst>
        </pc:inkChg>
        <pc:inkChg chg="add del">
          <ac:chgData name="Davis, James C" userId="84778d94-b1cc-4a48-87ce-749e1d7d6e72" providerId="ADAL" clId="{12FA020C-A0E8-644D-901E-C9FF7C142579}" dt="2022-12-02T08:35:02.625" v="585"/>
          <ac:inkMkLst>
            <pc:docMk/>
            <pc:sldMk cId="3257107145" sldId="1588"/>
            <ac:inkMk id="569" creationId="{FB32994F-1A31-90B8-41DF-72472B537577}"/>
          </ac:inkMkLst>
        </pc:inkChg>
        <pc:inkChg chg="add del">
          <ac:chgData name="Davis, James C" userId="84778d94-b1cc-4a48-87ce-749e1d7d6e72" providerId="ADAL" clId="{12FA020C-A0E8-644D-901E-C9FF7C142579}" dt="2022-12-02T08:35:02.625" v="585"/>
          <ac:inkMkLst>
            <pc:docMk/>
            <pc:sldMk cId="3257107145" sldId="1588"/>
            <ac:inkMk id="570" creationId="{782B08DC-E367-43A6-E715-15FA87DFC3F2}"/>
          </ac:inkMkLst>
        </pc:inkChg>
        <pc:inkChg chg="add del">
          <ac:chgData name="Davis, James C" userId="84778d94-b1cc-4a48-87ce-749e1d7d6e72" providerId="ADAL" clId="{12FA020C-A0E8-644D-901E-C9FF7C142579}" dt="2022-12-02T08:35:02.625" v="585"/>
          <ac:inkMkLst>
            <pc:docMk/>
            <pc:sldMk cId="3257107145" sldId="1588"/>
            <ac:inkMk id="571" creationId="{F8835B04-E3AC-AE32-6B9A-7AD3A90921EB}"/>
          </ac:inkMkLst>
        </pc:inkChg>
        <pc:inkChg chg="add del">
          <ac:chgData name="Davis, James C" userId="84778d94-b1cc-4a48-87ce-749e1d7d6e72" providerId="ADAL" clId="{12FA020C-A0E8-644D-901E-C9FF7C142579}" dt="2022-12-02T08:35:02.625" v="585"/>
          <ac:inkMkLst>
            <pc:docMk/>
            <pc:sldMk cId="3257107145" sldId="1588"/>
            <ac:inkMk id="572" creationId="{D0D61EB6-6C41-812A-6866-2FF4B92F8DE0}"/>
          </ac:inkMkLst>
        </pc:inkChg>
        <pc:inkChg chg="add del">
          <ac:chgData name="Davis, James C" userId="84778d94-b1cc-4a48-87ce-749e1d7d6e72" providerId="ADAL" clId="{12FA020C-A0E8-644D-901E-C9FF7C142579}" dt="2022-12-02T08:35:02.625" v="585"/>
          <ac:inkMkLst>
            <pc:docMk/>
            <pc:sldMk cId="3257107145" sldId="1588"/>
            <ac:inkMk id="573" creationId="{29DB2EDF-8FEA-603B-B5B7-E774CA5F7182}"/>
          </ac:inkMkLst>
        </pc:inkChg>
        <pc:inkChg chg="add del">
          <ac:chgData name="Davis, James C" userId="84778d94-b1cc-4a48-87ce-749e1d7d6e72" providerId="ADAL" clId="{12FA020C-A0E8-644D-901E-C9FF7C142579}" dt="2022-12-02T08:35:02.625" v="585"/>
          <ac:inkMkLst>
            <pc:docMk/>
            <pc:sldMk cId="3257107145" sldId="1588"/>
            <ac:inkMk id="574" creationId="{014C9187-4E91-40F2-A100-913D11EAB696}"/>
          </ac:inkMkLst>
        </pc:inkChg>
        <pc:inkChg chg="add reco">
          <ac:chgData name="Davis, James C" userId="84778d94-b1cc-4a48-87ce-749e1d7d6e72" providerId="ADAL" clId="{12FA020C-A0E8-644D-901E-C9FF7C142579}" dt="2022-12-02T08:35:02.625" v="585"/>
          <ac:inkMkLst>
            <pc:docMk/>
            <pc:sldMk cId="3257107145" sldId="1588"/>
            <ac:inkMk id="575" creationId="{EB8A5A47-C539-1704-CB1F-E4B09D2091D6}"/>
          </ac:inkMkLst>
        </pc:inkChg>
        <pc:inkChg chg="add del">
          <ac:chgData name="Davis, James C" userId="84778d94-b1cc-4a48-87ce-749e1d7d6e72" providerId="ADAL" clId="{12FA020C-A0E8-644D-901E-C9FF7C142579}" dt="2022-12-02T08:35:08.060" v="598"/>
          <ac:inkMkLst>
            <pc:docMk/>
            <pc:sldMk cId="3257107145" sldId="1588"/>
            <ac:inkMk id="576" creationId="{D136FD98-EE0A-2DDC-B2E1-08E5A291DA59}"/>
          </ac:inkMkLst>
        </pc:inkChg>
        <pc:inkChg chg="add del">
          <ac:chgData name="Davis, James C" userId="84778d94-b1cc-4a48-87ce-749e1d7d6e72" providerId="ADAL" clId="{12FA020C-A0E8-644D-901E-C9FF7C142579}" dt="2022-12-02T08:35:08.060" v="598"/>
          <ac:inkMkLst>
            <pc:docMk/>
            <pc:sldMk cId="3257107145" sldId="1588"/>
            <ac:inkMk id="577" creationId="{9B18A479-F0B5-BED1-822C-D75603E42CF1}"/>
          </ac:inkMkLst>
        </pc:inkChg>
        <pc:inkChg chg="add del">
          <ac:chgData name="Davis, James C" userId="84778d94-b1cc-4a48-87ce-749e1d7d6e72" providerId="ADAL" clId="{12FA020C-A0E8-644D-901E-C9FF7C142579}" dt="2022-12-02T08:35:08.060" v="598"/>
          <ac:inkMkLst>
            <pc:docMk/>
            <pc:sldMk cId="3257107145" sldId="1588"/>
            <ac:inkMk id="578" creationId="{6000C9C1-9E2A-31DC-F425-AC654A54A4CB}"/>
          </ac:inkMkLst>
        </pc:inkChg>
        <pc:inkChg chg="add del">
          <ac:chgData name="Davis, James C" userId="84778d94-b1cc-4a48-87ce-749e1d7d6e72" providerId="ADAL" clId="{12FA020C-A0E8-644D-901E-C9FF7C142579}" dt="2022-12-02T08:35:08.060" v="598"/>
          <ac:inkMkLst>
            <pc:docMk/>
            <pc:sldMk cId="3257107145" sldId="1588"/>
            <ac:inkMk id="579" creationId="{05494F71-5730-C9D0-368F-592CB6F2CDFB}"/>
          </ac:inkMkLst>
        </pc:inkChg>
        <pc:inkChg chg="add del">
          <ac:chgData name="Davis, James C" userId="84778d94-b1cc-4a48-87ce-749e1d7d6e72" providerId="ADAL" clId="{12FA020C-A0E8-644D-901E-C9FF7C142579}" dt="2022-12-02T08:35:08.060" v="598"/>
          <ac:inkMkLst>
            <pc:docMk/>
            <pc:sldMk cId="3257107145" sldId="1588"/>
            <ac:inkMk id="580" creationId="{D6703BD1-D070-1D93-B1BE-8330DAA7AA52}"/>
          </ac:inkMkLst>
        </pc:inkChg>
        <pc:inkChg chg="add del">
          <ac:chgData name="Davis, James C" userId="84778d94-b1cc-4a48-87ce-749e1d7d6e72" providerId="ADAL" clId="{12FA020C-A0E8-644D-901E-C9FF7C142579}" dt="2022-12-02T08:35:08.060" v="598"/>
          <ac:inkMkLst>
            <pc:docMk/>
            <pc:sldMk cId="3257107145" sldId="1588"/>
            <ac:inkMk id="581" creationId="{0362DF65-6742-AB31-8293-ED04C9B765CE}"/>
          </ac:inkMkLst>
        </pc:inkChg>
        <pc:inkChg chg="add del">
          <ac:chgData name="Davis, James C" userId="84778d94-b1cc-4a48-87ce-749e1d7d6e72" providerId="ADAL" clId="{12FA020C-A0E8-644D-901E-C9FF7C142579}" dt="2022-12-02T08:35:08.060" v="598"/>
          <ac:inkMkLst>
            <pc:docMk/>
            <pc:sldMk cId="3257107145" sldId="1588"/>
            <ac:inkMk id="582" creationId="{2163C76A-D3CE-C885-28D4-E7B9343BFC68}"/>
          </ac:inkMkLst>
        </pc:inkChg>
        <pc:inkChg chg="add del">
          <ac:chgData name="Davis, James C" userId="84778d94-b1cc-4a48-87ce-749e1d7d6e72" providerId="ADAL" clId="{12FA020C-A0E8-644D-901E-C9FF7C142579}" dt="2022-12-02T08:35:08.060" v="598"/>
          <ac:inkMkLst>
            <pc:docMk/>
            <pc:sldMk cId="3257107145" sldId="1588"/>
            <ac:inkMk id="583" creationId="{D77EFFDC-7990-F2A9-8C3A-0092A3718714}"/>
          </ac:inkMkLst>
        </pc:inkChg>
        <pc:inkChg chg="add del">
          <ac:chgData name="Davis, James C" userId="84778d94-b1cc-4a48-87ce-749e1d7d6e72" providerId="ADAL" clId="{12FA020C-A0E8-644D-901E-C9FF7C142579}" dt="2022-12-02T08:35:08.060" v="598"/>
          <ac:inkMkLst>
            <pc:docMk/>
            <pc:sldMk cId="3257107145" sldId="1588"/>
            <ac:inkMk id="584" creationId="{7D40B668-91B4-83DC-495B-BAC85B4165C9}"/>
          </ac:inkMkLst>
        </pc:inkChg>
        <pc:inkChg chg="add del">
          <ac:chgData name="Davis, James C" userId="84778d94-b1cc-4a48-87ce-749e1d7d6e72" providerId="ADAL" clId="{12FA020C-A0E8-644D-901E-C9FF7C142579}" dt="2022-12-02T08:35:08.060" v="598"/>
          <ac:inkMkLst>
            <pc:docMk/>
            <pc:sldMk cId="3257107145" sldId="1588"/>
            <ac:inkMk id="585" creationId="{8F8D800E-DB6F-D536-E47B-EBCA1CE87D45}"/>
          </ac:inkMkLst>
        </pc:inkChg>
        <pc:inkChg chg="add del">
          <ac:chgData name="Davis, James C" userId="84778d94-b1cc-4a48-87ce-749e1d7d6e72" providerId="ADAL" clId="{12FA020C-A0E8-644D-901E-C9FF7C142579}" dt="2022-12-02T08:35:08.060" v="598"/>
          <ac:inkMkLst>
            <pc:docMk/>
            <pc:sldMk cId="3257107145" sldId="1588"/>
            <ac:inkMk id="586" creationId="{FA314592-7D16-3033-8491-2F7D2C326221}"/>
          </ac:inkMkLst>
        </pc:inkChg>
        <pc:inkChg chg="add del">
          <ac:chgData name="Davis, James C" userId="84778d94-b1cc-4a48-87ce-749e1d7d6e72" providerId="ADAL" clId="{12FA020C-A0E8-644D-901E-C9FF7C142579}" dt="2022-12-02T08:35:08.060" v="598"/>
          <ac:inkMkLst>
            <pc:docMk/>
            <pc:sldMk cId="3257107145" sldId="1588"/>
            <ac:inkMk id="587" creationId="{ABEDE86E-9780-C788-03C1-DB55E8CF6244}"/>
          </ac:inkMkLst>
        </pc:inkChg>
        <pc:inkChg chg="add reco">
          <ac:chgData name="Davis, James C" userId="84778d94-b1cc-4a48-87ce-749e1d7d6e72" providerId="ADAL" clId="{12FA020C-A0E8-644D-901E-C9FF7C142579}" dt="2022-12-02T08:35:08.060" v="598"/>
          <ac:inkMkLst>
            <pc:docMk/>
            <pc:sldMk cId="3257107145" sldId="1588"/>
            <ac:inkMk id="588" creationId="{2123AC7C-C0F4-BF6A-8F0C-E2E5FE2892E7}"/>
          </ac:inkMkLst>
        </pc:inkChg>
        <pc:inkChg chg="add">
          <ac:chgData name="Davis, James C" userId="84778d94-b1cc-4a48-87ce-749e1d7d6e72" providerId="ADAL" clId="{12FA020C-A0E8-644D-901E-C9FF7C142579}" dt="2022-12-02T08:35:10.693" v="599"/>
          <ac:inkMkLst>
            <pc:docMk/>
            <pc:sldMk cId="3257107145" sldId="1588"/>
            <ac:inkMk id="589" creationId="{6D815215-AE92-F819-C455-696352E15616}"/>
          </ac:inkMkLst>
        </pc:inkChg>
        <pc:inkChg chg="add del">
          <ac:chgData name="Davis, James C" userId="84778d94-b1cc-4a48-87ce-749e1d7d6e72" providerId="ADAL" clId="{12FA020C-A0E8-644D-901E-C9FF7C142579}" dt="2022-12-02T08:35:23.624" v="615"/>
          <ac:inkMkLst>
            <pc:docMk/>
            <pc:sldMk cId="3257107145" sldId="1588"/>
            <ac:inkMk id="590" creationId="{5BFBE549-9977-44B9-55CA-CEEEF293A6DD}"/>
          </ac:inkMkLst>
        </pc:inkChg>
        <pc:inkChg chg="add del">
          <ac:chgData name="Davis, James C" userId="84778d94-b1cc-4a48-87ce-749e1d7d6e72" providerId="ADAL" clId="{12FA020C-A0E8-644D-901E-C9FF7C142579}" dt="2022-12-02T08:35:23.624" v="615"/>
          <ac:inkMkLst>
            <pc:docMk/>
            <pc:sldMk cId="3257107145" sldId="1588"/>
            <ac:inkMk id="591" creationId="{CD391EC7-2250-833B-4380-844E30F5B327}"/>
          </ac:inkMkLst>
        </pc:inkChg>
        <pc:inkChg chg="add del">
          <ac:chgData name="Davis, James C" userId="84778d94-b1cc-4a48-87ce-749e1d7d6e72" providerId="ADAL" clId="{12FA020C-A0E8-644D-901E-C9FF7C142579}" dt="2022-12-02T08:35:23.624" v="615"/>
          <ac:inkMkLst>
            <pc:docMk/>
            <pc:sldMk cId="3257107145" sldId="1588"/>
            <ac:inkMk id="592" creationId="{1F5D1951-3A6B-A296-B922-CAF6A6F802C7}"/>
          </ac:inkMkLst>
        </pc:inkChg>
        <pc:inkChg chg="add del">
          <ac:chgData name="Davis, James C" userId="84778d94-b1cc-4a48-87ce-749e1d7d6e72" providerId="ADAL" clId="{12FA020C-A0E8-644D-901E-C9FF7C142579}" dt="2022-12-02T08:35:23.624" v="615"/>
          <ac:inkMkLst>
            <pc:docMk/>
            <pc:sldMk cId="3257107145" sldId="1588"/>
            <ac:inkMk id="593" creationId="{360E434D-A072-E9B2-0766-F2C817E5848B}"/>
          </ac:inkMkLst>
        </pc:inkChg>
        <pc:inkChg chg="add del">
          <ac:chgData name="Davis, James C" userId="84778d94-b1cc-4a48-87ce-749e1d7d6e72" providerId="ADAL" clId="{12FA020C-A0E8-644D-901E-C9FF7C142579}" dt="2022-12-02T08:35:23.624" v="615"/>
          <ac:inkMkLst>
            <pc:docMk/>
            <pc:sldMk cId="3257107145" sldId="1588"/>
            <ac:inkMk id="594" creationId="{BADFA316-446E-2874-5677-C5EBBF5F7C4C}"/>
          </ac:inkMkLst>
        </pc:inkChg>
        <pc:inkChg chg="add del">
          <ac:chgData name="Davis, James C" userId="84778d94-b1cc-4a48-87ce-749e1d7d6e72" providerId="ADAL" clId="{12FA020C-A0E8-644D-901E-C9FF7C142579}" dt="2022-12-02T08:35:23.624" v="615"/>
          <ac:inkMkLst>
            <pc:docMk/>
            <pc:sldMk cId="3257107145" sldId="1588"/>
            <ac:inkMk id="595" creationId="{11C2BEA4-A2B0-8834-B42B-3152FB2531DF}"/>
          </ac:inkMkLst>
        </pc:inkChg>
        <pc:inkChg chg="add del">
          <ac:chgData name="Davis, James C" userId="84778d94-b1cc-4a48-87ce-749e1d7d6e72" providerId="ADAL" clId="{12FA020C-A0E8-644D-901E-C9FF7C142579}" dt="2022-12-02T08:35:23.624" v="615"/>
          <ac:inkMkLst>
            <pc:docMk/>
            <pc:sldMk cId="3257107145" sldId="1588"/>
            <ac:inkMk id="596" creationId="{BD78553E-A4D0-E038-4D49-0B9A3B10C533}"/>
          </ac:inkMkLst>
        </pc:inkChg>
        <pc:inkChg chg="add del">
          <ac:chgData name="Davis, James C" userId="84778d94-b1cc-4a48-87ce-749e1d7d6e72" providerId="ADAL" clId="{12FA020C-A0E8-644D-901E-C9FF7C142579}" dt="2022-12-02T08:35:23.624" v="615"/>
          <ac:inkMkLst>
            <pc:docMk/>
            <pc:sldMk cId="3257107145" sldId="1588"/>
            <ac:inkMk id="597" creationId="{A307033A-EA3A-B6DA-7E46-E6D502CDB3AF}"/>
          </ac:inkMkLst>
        </pc:inkChg>
        <pc:inkChg chg="add del">
          <ac:chgData name="Davis, James C" userId="84778d94-b1cc-4a48-87ce-749e1d7d6e72" providerId="ADAL" clId="{12FA020C-A0E8-644D-901E-C9FF7C142579}" dt="2022-12-02T08:35:23.624" v="615"/>
          <ac:inkMkLst>
            <pc:docMk/>
            <pc:sldMk cId="3257107145" sldId="1588"/>
            <ac:inkMk id="598" creationId="{349989BA-0525-A1BE-8E19-7A6050745820}"/>
          </ac:inkMkLst>
        </pc:inkChg>
        <pc:inkChg chg="add del">
          <ac:chgData name="Davis, James C" userId="84778d94-b1cc-4a48-87ce-749e1d7d6e72" providerId="ADAL" clId="{12FA020C-A0E8-644D-901E-C9FF7C142579}" dt="2022-12-02T08:35:23.624" v="615"/>
          <ac:inkMkLst>
            <pc:docMk/>
            <pc:sldMk cId="3257107145" sldId="1588"/>
            <ac:inkMk id="599" creationId="{0244748E-6214-2085-CC51-F20FA1E9AB08}"/>
          </ac:inkMkLst>
        </pc:inkChg>
        <pc:inkChg chg="add del">
          <ac:chgData name="Davis, James C" userId="84778d94-b1cc-4a48-87ce-749e1d7d6e72" providerId="ADAL" clId="{12FA020C-A0E8-644D-901E-C9FF7C142579}" dt="2022-12-02T08:35:23.624" v="615"/>
          <ac:inkMkLst>
            <pc:docMk/>
            <pc:sldMk cId="3257107145" sldId="1588"/>
            <ac:inkMk id="600" creationId="{02AD3058-180A-9704-1CE4-A36E7E026A36}"/>
          </ac:inkMkLst>
        </pc:inkChg>
        <pc:inkChg chg="add del">
          <ac:chgData name="Davis, James C" userId="84778d94-b1cc-4a48-87ce-749e1d7d6e72" providerId="ADAL" clId="{12FA020C-A0E8-644D-901E-C9FF7C142579}" dt="2022-12-02T08:35:23.624" v="615"/>
          <ac:inkMkLst>
            <pc:docMk/>
            <pc:sldMk cId="3257107145" sldId="1588"/>
            <ac:inkMk id="601" creationId="{CF07487D-7E92-1594-DED3-DE27A9442AD1}"/>
          </ac:inkMkLst>
        </pc:inkChg>
        <pc:inkChg chg="add del">
          <ac:chgData name="Davis, James C" userId="84778d94-b1cc-4a48-87ce-749e1d7d6e72" providerId="ADAL" clId="{12FA020C-A0E8-644D-901E-C9FF7C142579}" dt="2022-12-02T08:35:23.624" v="615"/>
          <ac:inkMkLst>
            <pc:docMk/>
            <pc:sldMk cId="3257107145" sldId="1588"/>
            <ac:inkMk id="602" creationId="{02790EC6-8FE5-40D9-B46A-79F5D120AA6D}"/>
          </ac:inkMkLst>
        </pc:inkChg>
        <pc:inkChg chg="add del">
          <ac:chgData name="Davis, James C" userId="84778d94-b1cc-4a48-87ce-749e1d7d6e72" providerId="ADAL" clId="{12FA020C-A0E8-644D-901E-C9FF7C142579}" dt="2022-12-02T08:35:23.624" v="615"/>
          <ac:inkMkLst>
            <pc:docMk/>
            <pc:sldMk cId="3257107145" sldId="1588"/>
            <ac:inkMk id="603" creationId="{75DA1510-30D1-E7C7-AE7E-CA089106B7C4}"/>
          </ac:inkMkLst>
        </pc:inkChg>
        <pc:inkChg chg="add del">
          <ac:chgData name="Davis, James C" userId="84778d94-b1cc-4a48-87ce-749e1d7d6e72" providerId="ADAL" clId="{12FA020C-A0E8-644D-901E-C9FF7C142579}" dt="2022-12-02T08:35:23.624" v="615"/>
          <ac:inkMkLst>
            <pc:docMk/>
            <pc:sldMk cId="3257107145" sldId="1588"/>
            <ac:inkMk id="604" creationId="{CD5E3A27-098F-B1B0-7EAD-A61E21917DBE}"/>
          </ac:inkMkLst>
        </pc:inkChg>
        <pc:inkChg chg="add reco">
          <ac:chgData name="Davis, James C" userId="84778d94-b1cc-4a48-87ce-749e1d7d6e72" providerId="ADAL" clId="{12FA020C-A0E8-644D-901E-C9FF7C142579}" dt="2022-12-02T08:35:23.624" v="615"/>
          <ac:inkMkLst>
            <pc:docMk/>
            <pc:sldMk cId="3257107145" sldId="1588"/>
            <ac:inkMk id="605" creationId="{053F3D49-04A0-061A-3583-F8AA5664B22B}"/>
          </ac:inkMkLst>
        </pc:inkChg>
        <pc:inkChg chg="add del">
          <ac:chgData name="Davis, James C" userId="84778d94-b1cc-4a48-87ce-749e1d7d6e72" providerId="ADAL" clId="{12FA020C-A0E8-644D-901E-C9FF7C142579}" dt="2022-12-02T08:35:29.653" v="634"/>
          <ac:inkMkLst>
            <pc:docMk/>
            <pc:sldMk cId="3257107145" sldId="1588"/>
            <ac:inkMk id="606" creationId="{D3B28F9D-5EAB-D2FD-391F-8398ACD53F88}"/>
          </ac:inkMkLst>
        </pc:inkChg>
        <pc:inkChg chg="add del">
          <ac:chgData name="Davis, James C" userId="84778d94-b1cc-4a48-87ce-749e1d7d6e72" providerId="ADAL" clId="{12FA020C-A0E8-644D-901E-C9FF7C142579}" dt="2022-12-02T08:35:29.653" v="634"/>
          <ac:inkMkLst>
            <pc:docMk/>
            <pc:sldMk cId="3257107145" sldId="1588"/>
            <ac:inkMk id="607" creationId="{4B715F8F-33FB-928F-7970-2B0548958641}"/>
          </ac:inkMkLst>
        </pc:inkChg>
        <pc:inkChg chg="add del">
          <ac:chgData name="Davis, James C" userId="84778d94-b1cc-4a48-87ce-749e1d7d6e72" providerId="ADAL" clId="{12FA020C-A0E8-644D-901E-C9FF7C142579}" dt="2022-12-02T08:35:29.653" v="634"/>
          <ac:inkMkLst>
            <pc:docMk/>
            <pc:sldMk cId="3257107145" sldId="1588"/>
            <ac:inkMk id="608" creationId="{DD096C0C-0A76-A51D-914C-2B97C06997A6}"/>
          </ac:inkMkLst>
        </pc:inkChg>
        <pc:inkChg chg="add del">
          <ac:chgData name="Davis, James C" userId="84778d94-b1cc-4a48-87ce-749e1d7d6e72" providerId="ADAL" clId="{12FA020C-A0E8-644D-901E-C9FF7C142579}" dt="2022-12-02T08:35:29.653" v="634"/>
          <ac:inkMkLst>
            <pc:docMk/>
            <pc:sldMk cId="3257107145" sldId="1588"/>
            <ac:inkMk id="609" creationId="{193E89A1-4889-7E12-9FE7-2973F9D46695}"/>
          </ac:inkMkLst>
        </pc:inkChg>
        <pc:inkChg chg="add del">
          <ac:chgData name="Davis, James C" userId="84778d94-b1cc-4a48-87ce-749e1d7d6e72" providerId="ADAL" clId="{12FA020C-A0E8-644D-901E-C9FF7C142579}" dt="2022-12-02T08:35:29.653" v="634"/>
          <ac:inkMkLst>
            <pc:docMk/>
            <pc:sldMk cId="3257107145" sldId="1588"/>
            <ac:inkMk id="610" creationId="{916A5F1F-FC6F-0C77-AB8E-B206B0B78007}"/>
          </ac:inkMkLst>
        </pc:inkChg>
        <pc:inkChg chg="add del">
          <ac:chgData name="Davis, James C" userId="84778d94-b1cc-4a48-87ce-749e1d7d6e72" providerId="ADAL" clId="{12FA020C-A0E8-644D-901E-C9FF7C142579}" dt="2022-12-02T08:35:29.653" v="634"/>
          <ac:inkMkLst>
            <pc:docMk/>
            <pc:sldMk cId="3257107145" sldId="1588"/>
            <ac:inkMk id="611" creationId="{F37661F1-5AD2-477F-B234-84E8350726FE}"/>
          </ac:inkMkLst>
        </pc:inkChg>
        <pc:inkChg chg="add del">
          <ac:chgData name="Davis, James C" userId="84778d94-b1cc-4a48-87ce-749e1d7d6e72" providerId="ADAL" clId="{12FA020C-A0E8-644D-901E-C9FF7C142579}" dt="2022-12-02T08:35:29.653" v="634"/>
          <ac:inkMkLst>
            <pc:docMk/>
            <pc:sldMk cId="3257107145" sldId="1588"/>
            <ac:inkMk id="612" creationId="{CC9C94E8-5F25-F9AB-EE3A-BE8EDB86525E}"/>
          </ac:inkMkLst>
        </pc:inkChg>
        <pc:inkChg chg="add del">
          <ac:chgData name="Davis, James C" userId="84778d94-b1cc-4a48-87ce-749e1d7d6e72" providerId="ADAL" clId="{12FA020C-A0E8-644D-901E-C9FF7C142579}" dt="2022-12-02T08:35:29.653" v="634"/>
          <ac:inkMkLst>
            <pc:docMk/>
            <pc:sldMk cId="3257107145" sldId="1588"/>
            <ac:inkMk id="613" creationId="{4A77B100-67C7-C567-4A9E-F3A9B012435D}"/>
          </ac:inkMkLst>
        </pc:inkChg>
        <pc:inkChg chg="add del">
          <ac:chgData name="Davis, James C" userId="84778d94-b1cc-4a48-87ce-749e1d7d6e72" providerId="ADAL" clId="{12FA020C-A0E8-644D-901E-C9FF7C142579}" dt="2022-12-02T08:35:29.653" v="634"/>
          <ac:inkMkLst>
            <pc:docMk/>
            <pc:sldMk cId="3257107145" sldId="1588"/>
            <ac:inkMk id="614" creationId="{619BF921-8895-0187-1049-F2A39852FB25}"/>
          </ac:inkMkLst>
        </pc:inkChg>
        <pc:inkChg chg="add del">
          <ac:chgData name="Davis, James C" userId="84778d94-b1cc-4a48-87ce-749e1d7d6e72" providerId="ADAL" clId="{12FA020C-A0E8-644D-901E-C9FF7C142579}" dt="2022-12-02T08:35:29.653" v="634"/>
          <ac:inkMkLst>
            <pc:docMk/>
            <pc:sldMk cId="3257107145" sldId="1588"/>
            <ac:inkMk id="615" creationId="{213ECA5C-2129-161D-BD64-BA478CFD9B50}"/>
          </ac:inkMkLst>
        </pc:inkChg>
        <pc:inkChg chg="add del">
          <ac:chgData name="Davis, James C" userId="84778d94-b1cc-4a48-87ce-749e1d7d6e72" providerId="ADAL" clId="{12FA020C-A0E8-644D-901E-C9FF7C142579}" dt="2022-12-02T08:35:29.653" v="634"/>
          <ac:inkMkLst>
            <pc:docMk/>
            <pc:sldMk cId="3257107145" sldId="1588"/>
            <ac:inkMk id="616" creationId="{9A6C0BD6-E31D-2350-4622-7D6CA00234C9}"/>
          </ac:inkMkLst>
        </pc:inkChg>
        <pc:inkChg chg="add del">
          <ac:chgData name="Davis, James C" userId="84778d94-b1cc-4a48-87ce-749e1d7d6e72" providerId="ADAL" clId="{12FA020C-A0E8-644D-901E-C9FF7C142579}" dt="2022-12-02T08:35:29.653" v="634"/>
          <ac:inkMkLst>
            <pc:docMk/>
            <pc:sldMk cId="3257107145" sldId="1588"/>
            <ac:inkMk id="617" creationId="{043250A5-0E16-F04A-F6CD-CB47B439FFCF}"/>
          </ac:inkMkLst>
        </pc:inkChg>
        <pc:inkChg chg="add del">
          <ac:chgData name="Davis, James C" userId="84778d94-b1cc-4a48-87ce-749e1d7d6e72" providerId="ADAL" clId="{12FA020C-A0E8-644D-901E-C9FF7C142579}" dt="2022-12-02T08:35:29.653" v="634"/>
          <ac:inkMkLst>
            <pc:docMk/>
            <pc:sldMk cId="3257107145" sldId="1588"/>
            <ac:inkMk id="618" creationId="{9F862240-EBBE-F6A3-01C2-9103ADA8ED67}"/>
          </ac:inkMkLst>
        </pc:inkChg>
        <pc:inkChg chg="add del">
          <ac:chgData name="Davis, James C" userId="84778d94-b1cc-4a48-87ce-749e1d7d6e72" providerId="ADAL" clId="{12FA020C-A0E8-644D-901E-C9FF7C142579}" dt="2022-12-02T08:35:29.653" v="634"/>
          <ac:inkMkLst>
            <pc:docMk/>
            <pc:sldMk cId="3257107145" sldId="1588"/>
            <ac:inkMk id="619" creationId="{6DE486D2-AB85-5D97-DEFD-5AEB24E4ABDA}"/>
          </ac:inkMkLst>
        </pc:inkChg>
        <pc:inkChg chg="add del">
          <ac:chgData name="Davis, James C" userId="84778d94-b1cc-4a48-87ce-749e1d7d6e72" providerId="ADAL" clId="{12FA020C-A0E8-644D-901E-C9FF7C142579}" dt="2022-12-02T08:35:29.653" v="634"/>
          <ac:inkMkLst>
            <pc:docMk/>
            <pc:sldMk cId="3257107145" sldId="1588"/>
            <ac:inkMk id="620" creationId="{E91438A5-FF7C-ED30-9B0C-10386CD29EA4}"/>
          </ac:inkMkLst>
        </pc:inkChg>
        <pc:inkChg chg="add del">
          <ac:chgData name="Davis, James C" userId="84778d94-b1cc-4a48-87ce-749e1d7d6e72" providerId="ADAL" clId="{12FA020C-A0E8-644D-901E-C9FF7C142579}" dt="2022-12-02T08:35:29.653" v="634"/>
          <ac:inkMkLst>
            <pc:docMk/>
            <pc:sldMk cId="3257107145" sldId="1588"/>
            <ac:inkMk id="621" creationId="{C5D19AE1-69FA-4DAA-4AAD-89BA14969796}"/>
          </ac:inkMkLst>
        </pc:inkChg>
        <pc:inkChg chg="add del">
          <ac:chgData name="Davis, James C" userId="84778d94-b1cc-4a48-87ce-749e1d7d6e72" providerId="ADAL" clId="{12FA020C-A0E8-644D-901E-C9FF7C142579}" dt="2022-12-02T08:35:29.653" v="634"/>
          <ac:inkMkLst>
            <pc:docMk/>
            <pc:sldMk cId="3257107145" sldId="1588"/>
            <ac:inkMk id="622" creationId="{A16DB965-D018-6591-F076-2007AB034FC8}"/>
          </ac:inkMkLst>
        </pc:inkChg>
        <pc:inkChg chg="add del">
          <ac:chgData name="Davis, James C" userId="84778d94-b1cc-4a48-87ce-749e1d7d6e72" providerId="ADAL" clId="{12FA020C-A0E8-644D-901E-C9FF7C142579}" dt="2022-12-02T08:35:29.653" v="634"/>
          <ac:inkMkLst>
            <pc:docMk/>
            <pc:sldMk cId="3257107145" sldId="1588"/>
            <ac:inkMk id="623" creationId="{13A41B5B-0134-5CFE-8990-543B7C986B52}"/>
          </ac:inkMkLst>
        </pc:inkChg>
        <pc:inkChg chg="add reco">
          <ac:chgData name="Davis, James C" userId="84778d94-b1cc-4a48-87ce-749e1d7d6e72" providerId="ADAL" clId="{12FA020C-A0E8-644D-901E-C9FF7C142579}" dt="2022-12-02T08:35:29.653" v="634"/>
          <ac:inkMkLst>
            <pc:docMk/>
            <pc:sldMk cId="3257107145" sldId="1588"/>
            <ac:inkMk id="624" creationId="{612EE7B4-CC99-ADE1-694F-5EDC1BA7B943}"/>
          </ac:inkMkLst>
        </pc:inkChg>
        <pc:inkChg chg="add del">
          <ac:chgData name="Davis, James C" userId="84778d94-b1cc-4a48-87ce-749e1d7d6e72" providerId="ADAL" clId="{12FA020C-A0E8-644D-901E-C9FF7C142579}" dt="2022-12-02T08:35:31.780" v="637"/>
          <ac:inkMkLst>
            <pc:docMk/>
            <pc:sldMk cId="3257107145" sldId="1588"/>
            <ac:inkMk id="625" creationId="{BE5CA96A-03DD-6389-C8F8-1AB2536199ED}"/>
          </ac:inkMkLst>
        </pc:inkChg>
        <pc:inkChg chg="add del">
          <ac:chgData name="Davis, James C" userId="84778d94-b1cc-4a48-87ce-749e1d7d6e72" providerId="ADAL" clId="{12FA020C-A0E8-644D-901E-C9FF7C142579}" dt="2022-12-02T08:35:31.780" v="637"/>
          <ac:inkMkLst>
            <pc:docMk/>
            <pc:sldMk cId="3257107145" sldId="1588"/>
            <ac:inkMk id="626" creationId="{8740F6E2-162B-30D3-5B5B-D85E752C3C75}"/>
          </ac:inkMkLst>
        </pc:inkChg>
        <pc:inkChg chg="add reco">
          <ac:chgData name="Davis, James C" userId="84778d94-b1cc-4a48-87ce-749e1d7d6e72" providerId="ADAL" clId="{12FA020C-A0E8-644D-901E-C9FF7C142579}" dt="2022-12-02T08:35:31.780" v="637"/>
          <ac:inkMkLst>
            <pc:docMk/>
            <pc:sldMk cId="3257107145" sldId="1588"/>
            <ac:inkMk id="627" creationId="{6D6D163C-12E9-E16A-C3D5-32C50A975ED1}"/>
          </ac:inkMkLst>
        </pc:inkChg>
        <pc:inkChg chg="add del">
          <ac:chgData name="Davis, James C" userId="84778d94-b1cc-4a48-87ce-749e1d7d6e72" providerId="ADAL" clId="{12FA020C-A0E8-644D-901E-C9FF7C142579}" dt="2022-12-02T08:35:35.162" v="642"/>
          <ac:inkMkLst>
            <pc:docMk/>
            <pc:sldMk cId="3257107145" sldId="1588"/>
            <ac:inkMk id="628" creationId="{3EE85AD9-F479-B35E-ED26-D49624FB3107}"/>
          </ac:inkMkLst>
        </pc:inkChg>
        <pc:inkChg chg="add del">
          <ac:chgData name="Davis, James C" userId="84778d94-b1cc-4a48-87ce-749e1d7d6e72" providerId="ADAL" clId="{12FA020C-A0E8-644D-901E-C9FF7C142579}" dt="2022-12-02T08:35:35.162" v="642"/>
          <ac:inkMkLst>
            <pc:docMk/>
            <pc:sldMk cId="3257107145" sldId="1588"/>
            <ac:inkMk id="629" creationId="{8B2B1C21-1071-EC4D-4EEE-8B0AA3D9187E}"/>
          </ac:inkMkLst>
        </pc:inkChg>
        <pc:inkChg chg="add del">
          <ac:chgData name="Davis, James C" userId="84778d94-b1cc-4a48-87ce-749e1d7d6e72" providerId="ADAL" clId="{12FA020C-A0E8-644D-901E-C9FF7C142579}" dt="2022-12-02T08:35:35.162" v="642"/>
          <ac:inkMkLst>
            <pc:docMk/>
            <pc:sldMk cId="3257107145" sldId="1588"/>
            <ac:inkMk id="630" creationId="{D0FAC26C-0D59-AE09-48E2-4FF90E5A1710}"/>
          </ac:inkMkLst>
        </pc:inkChg>
        <pc:inkChg chg="add del">
          <ac:chgData name="Davis, James C" userId="84778d94-b1cc-4a48-87ce-749e1d7d6e72" providerId="ADAL" clId="{12FA020C-A0E8-644D-901E-C9FF7C142579}" dt="2022-12-02T08:35:35.162" v="642"/>
          <ac:inkMkLst>
            <pc:docMk/>
            <pc:sldMk cId="3257107145" sldId="1588"/>
            <ac:inkMk id="631" creationId="{08A58B5C-6C78-E4AB-63C6-74FE21E8C17C}"/>
          </ac:inkMkLst>
        </pc:inkChg>
        <pc:inkChg chg="add reco">
          <ac:chgData name="Davis, James C" userId="84778d94-b1cc-4a48-87ce-749e1d7d6e72" providerId="ADAL" clId="{12FA020C-A0E8-644D-901E-C9FF7C142579}" dt="2022-12-02T08:35:35.162" v="642"/>
          <ac:inkMkLst>
            <pc:docMk/>
            <pc:sldMk cId="3257107145" sldId="1588"/>
            <ac:inkMk id="632" creationId="{B0A6E110-F24C-5C85-6483-FE0272CD6ADF}"/>
          </ac:inkMkLst>
        </pc:inkChg>
        <pc:inkChg chg="add del">
          <ac:chgData name="Davis, James C" userId="84778d94-b1cc-4a48-87ce-749e1d7d6e72" providerId="ADAL" clId="{12FA020C-A0E8-644D-901E-C9FF7C142579}" dt="2022-12-02T08:35:41.555" v="645"/>
          <ac:inkMkLst>
            <pc:docMk/>
            <pc:sldMk cId="3257107145" sldId="1588"/>
            <ac:inkMk id="633" creationId="{FB32D3A5-5428-D566-614A-C224C687CFF2}"/>
          </ac:inkMkLst>
        </pc:inkChg>
        <pc:inkChg chg="add del">
          <ac:chgData name="Davis, James C" userId="84778d94-b1cc-4a48-87ce-749e1d7d6e72" providerId="ADAL" clId="{12FA020C-A0E8-644D-901E-C9FF7C142579}" dt="2022-12-02T08:35:41.555" v="645"/>
          <ac:inkMkLst>
            <pc:docMk/>
            <pc:sldMk cId="3257107145" sldId="1588"/>
            <ac:inkMk id="634" creationId="{1D840B27-D33B-540B-CEFC-59C9F6042BCF}"/>
          </ac:inkMkLst>
        </pc:inkChg>
        <pc:inkChg chg="add reco">
          <ac:chgData name="Davis, James C" userId="84778d94-b1cc-4a48-87ce-749e1d7d6e72" providerId="ADAL" clId="{12FA020C-A0E8-644D-901E-C9FF7C142579}" dt="2022-12-02T08:35:41.555" v="645"/>
          <ac:inkMkLst>
            <pc:docMk/>
            <pc:sldMk cId="3257107145" sldId="1588"/>
            <ac:inkMk id="635" creationId="{CA21D66E-AA28-D8A5-CBB2-307DA6391261}"/>
          </ac:inkMkLst>
        </pc:inkChg>
        <pc:inkChg chg="add del">
          <ac:chgData name="Davis, James C" userId="84778d94-b1cc-4a48-87ce-749e1d7d6e72" providerId="ADAL" clId="{12FA020C-A0E8-644D-901E-C9FF7C142579}" dt="2022-12-02T08:35:46.169" v="650"/>
          <ac:inkMkLst>
            <pc:docMk/>
            <pc:sldMk cId="3257107145" sldId="1588"/>
            <ac:inkMk id="636" creationId="{A1A4F3F2-A131-2135-B8A5-383B1A7D4520}"/>
          </ac:inkMkLst>
        </pc:inkChg>
        <pc:inkChg chg="add del">
          <ac:chgData name="Davis, James C" userId="84778d94-b1cc-4a48-87ce-749e1d7d6e72" providerId="ADAL" clId="{12FA020C-A0E8-644D-901E-C9FF7C142579}" dt="2022-12-02T08:35:46.169" v="650"/>
          <ac:inkMkLst>
            <pc:docMk/>
            <pc:sldMk cId="3257107145" sldId="1588"/>
            <ac:inkMk id="637" creationId="{ED30CEDD-B83A-DF1D-DBC8-C3BEAA3D06B9}"/>
          </ac:inkMkLst>
        </pc:inkChg>
        <pc:inkChg chg="add del">
          <ac:chgData name="Davis, James C" userId="84778d94-b1cc-4a48-87ce-749e1d7d6e72" providerId="ADAL" clId="{12FA020C-A0E8-644D-901E-C9FF7C142579}" dt="2022-12-02T08:35:46.169" v="650"/>
          <ac:inkMkLst>
            <pc:docMk/>
            <pc:sldMk cId="3257107145" sldId="1588"/>
            <ac:inkMk id="638" creationId="{33757523-A287-41F4-CEB9-F709503A275F}"/>
          </ac:inkMkLst>
        </pc:inkChg>
        <pc:inkChg chg="add del">
          <ac:chgData name="Davis, James C" userId="84778d94-b1cc-4a48-87ce-749e1d7d6e72" providerId="ADAL" clId="{12FA020C-A0E8-644D-901E-C9FF7C142579}" dt="2022-12-02T08:35:46.169" v="650"/>
          <ac:inkMkLst>
            <pc:docMk/>
            <pc:sldMk cId="3257107145" sldId="1588"/>
            <ac:inkMk id="639" creationId="{EF06573E-DA1D-9E34-EDAE-EAA6C12B95FA}"/>
          </ac:inkMkLst>
        </pc:inkChg>
        <pc:inkChg chg="add reco">
          <ac:chgData name="Davis, James C" userId="84778d94-b1cc-4a48-87ce-749e1d7d6e72" providerId="ADAL" clId="{12FA020C-A0E8-644D-901E-C9FF7C142579}" dt="2022-12-02T08:35:46.169" v="650"/>
          <ac:inkMkLst>
            <pc:docMk/>
            <pc:sldMk cId="3257107145" sldId="1588"/>
            <ac:inkMk id="640" creationId="{97FF8943-8E12-2A9C-7EEF-E96BA736C461}"/>
          </ac:inkMkLst>
        </pc:inkChg>
        <pc:inkChg chg="add del">
          <ac:chgData name="Davis, James C" userId="84778d94-b1cc-4a48-87ce-749e1d7d6e72" providerId="ADAL" clId="{12FA020C-A0E8-644D-901E-C9FF7C142579}" dt="2022-12-02T08:35:49.698" v="657"/>
          <ac:inkMkLst>
            <pc:docMk/>
            <pc:sldMk cId="3257107145" sldId="1588"/>
            <ac:inkMk id="641" creationId="{500DDCDE-7DF9-A1E7-A81B-39D3C529B96B}"/>
          </ac:inkMkLst>
        </pc:inkChg>
        <pc:inkChg chg="add del">
          <ac:chgData name="Davis, James C" userId="84778d94-b1cc-4a48-87ce-749e1d7d6e72" providerId="ADAL" clId="{12FA020C-A0E8-644D-901E-C9FF7C142579}" dt="2022-12-02T08:35:49.698" v="657"/>
          <ac:inkMkLst>
            <pc:docMk/>
            <pc:sldMk cId="3257107145" sldId="1588"/>
            <ac:inkMk id="642" creationId="{83E15EB8-E601-29B7-5A1C-8E0FAB07D9DE}"/>
          </ac:inkMkLst>
        </pc:inkChg>
        <pc:inkChg chg="add del">
          <ac:chgData name="Davis, James C" userId="84778d94-b1cc-4a48-87ce-749e1d7d6e72" providerId="ADAL" clId="{12FA020C-A0E8-644D-901E-C9FF7C142579}" dt="2022-12-02T08:35:49.698" v="657"/>
          <ac:inkMkLst>
            <pc:docMk/>
            <pc:sldMk cId="3257107145" sldId="1588"/>
            <ac:inkMk id="643" creationId="{16A6D69F-EDE6-9AA1-59FD-C00F25E6FEA2}"/>
          </ac:inkMkLst>
        </pc:inkChg>
        <pc:inkChg chg="add del">
          <ac:chgData name="Davis, James C" userId="84778d94-b1cc-4a48-87ce-749e1d7d6e72" providerId="ADAL" clId="{12FA020C-A0E8-644D-901E-C9FF7C142579}" dt="2022-12-02T08:35:49.698" v="657"/>
          <ac:inkMkLst>
            <pc:docMk/>
            <pc:sldMk cId="3257107145" sldId="1588"/>
            <ac:inkMk id="644" creationId="{E1E18388-4843-1C58-652A-107A044D1FD3}"/>
          </ac:inkMkLst>
        </pc:inkChg>
        <pc:inkChg chg="add del">
          <ac:chgData name="Davis, James C" userId="84778d94-b1cc-4a48-87ce-749e1d7d6e72" providerId="ADAL" clId="{12FA020C-A0E8-644D-901E-C9FF7C142579}" dt="2022-12-02T08:35:49.698" v="657"/>
          <ac:inkMkLst>
            <pc:docMk/>
            <pc:sldMk cId="3257107145" sldId="1588"/>
            <ac:inkMk id="645" creationId="{91392A31-940C-CDB1-14D0-A249AD2F6D75}"/>
          </ac:inkMkLst>
        </pc:inkChg>
        <pc:inkChg chg="add del">
          <ac:chgData name="Davis, James C" userId="84778d94-b1cc-4a48-87ce-749e1d7d6e72" providerId="ADAL" clId="{12FA020C-A0E8-644D-901E-C9FF7C142579}" dt="2022-12-02T08:35:49.698" v="657"/>
          <ac:inkMkLst>
            <pc:docMk/>
            <pc:sldMk cId="3257107145" sldId="1588"/>
            <ac:inkMk id="646" creationId="{41DDCAFD-C3D6-930B-934B-34E1591EB9AD}"/>
          </ac:inkMkLst>
        </pc:inkChg>
        <pc:inkChg chg="add reco">
          <ac:chgData name="Davis, James C" userId="84778d94-b1cc-4a48-87ce-749e1d7d6e72" providerId="ADAL" clId="{12FA020C-A0E8-644D-901E-C9FF7C142579}" dt="2022-12-02T08:35:49.698" v="657"/>
          <ac:inkMkLst>
            <pc:docMk/>
            <pc:sldMk cId="3257107145" sldId="1588"/>
            <ac:inkMk id="647" creationId="{5921E665-38BD-7A8A-AC85-88C27F6674E3}"/>
          </ac:inkMkLst>
        </pc:inkChg>
        <pc:inkChg chg="add del">
          <ac:chgData name="Davis, James C" userId="84778d94-b1cc-4a48-87ce-749e1d7d6e72" providerId="ADAL" clId="{12FA020C-A0E8-644D-901E-C9FF7C142579}" dt="2022-12-02T08:35:55.897" v="663"/>
          <ac:inkMkLst>
            <pc:docMk/>
            <pc:sldMk cId="3257107145" sldId="1588"/>
            <ac:inkMk id="648" creationId="{882483AD-03A3-3D15-DC8E-8989DB893F8B}"/>
          </ac:inkMkLst>
        </pc:inkChg>
        <pc:inkChg chg="add del">
          <ac:chgData name="Davis, James C" userId="84778d94-b1cc-4a48-87ce-749e1d7d6e72" providerId="ADAL" clId="{12FA020C-A0E8-644D-901E-C9FF7C142579}" dt="2022-12-02T08:35:55.897" v="663"/>
          <ac:inkMkLst>
            <pc:docMk/>
            <pc:sldMk cId="3257107145" sldId="1588"/>
            <ac:inkMk id="649" creationId="{EDFF9EE3-1312-8492-50F3-49DFECA1D59F}"/>
          </ac:inkMkLst>
        </pc:inkChg>
        <pc:inkChg chg="add del">
          <ac:chgData name="Davis, James C" userId="84778d94-b1cc-4a48-87ce-749e1d7d6e72" providerId="ADAL" clId="{12FA020C-A0E8-644D-901E-C9FF7C142579}" dt="2022-12-02T08:35:55.897" v="663"/>
          <ac:inkMkLst>
            <pc:docMk/>
            <pc:sldMk cId="3257107145" sldId="1588"/>
            <ac:inkMk id="650" creationId="{AFBAD8B6-323E-25BC-57BA-67615F7F1F06}"/>
          </ac:inkMkLst>
        </pc:inkChg>
        <pc:inkChg chg="add">
          <ac:chgData name="Davis, James C" userId="84778d94-b1cc-4a48-87ce-749e1d7d6e72" providerId="ADAL" clId="{12FA020C-A0E8-644D-901E-C9FF7C142579}" dt="2022-12-02T08:35:54.431" v="661"/>
          <ac:inkMkLst>
            <pc:docMk/>
            <pc:sldMk cId="3257107145" sldId="1588"/>
            <ac:inkMk id="651" creationId="{D60FDA94-E829-2C19-212D-9D9FB28554F4}"/>
          </ac:inkMkLst>
        </pc:inkChg>
        <pc:inkChg chg="add del">
          <ac:chgData name="Davis, James C" userId="84778d94-b1cc-4a48-87ce-749e1d7d6e72" providerId="ADAL" clId="{12FA020C-A0E8-644D-901E-C9FF7C142579}" dt="2022-12-02T08:35:55.897" v="663"/>
          <ac:inkMkLst>
            <pc:docMk/>
            <pc:sldMk cId="3257107145" sldId="1588"/>
            <ac:inkMk id="652" creationId="{8B9F9030-BBF2-2C26-5AB7-8770660AB858}"/>
          </ac:inkMkLst>
        </pc:inkChg>
        <pc:inkChg chg="add reco">
          <ac:chgData name="Davis, James C" userId="84778d94-b1cc-4a48-87ce-749e1d7d6e72" providerId="ADAL" clId="{12FA020C-A0E8-644D-901E-C9FF7C142579}" dt="2022-12-02T08:35:55.897" v="663"/>
          <ac:inkMkLst>
            <pc:docMk/>
            <pc:sldMk cId="3257107145" sldId="1588"/>
            <ac:inkMk id="653" creationId="{05EAA94F-C0A9-2FF7-5379-758F41464C81}"/>
          </ac:inkMkLst>
        </pc:inkChg>
        <pc:inkChg chg="add">
          <ac:chgData name="Davis, James C" userId="84778d94-b1cc-4a48-87ce-749e1d7d6e72" providerId="ADAL" clId="{12FA020C-A0E8-644D-901E-C9FF7C142579}" dt="2022-12-02T08:35:56.372" v="664"/>
          <ac:inkMkLst>
            <pc:docMk/>
            <pc:sldMk cId="3257107145" sldId="1588"/>
            <ac:inkMk id="654" creationId="{088D26C7-3857-2A21-0199-7AD397E9F8EC}"/>
          </ac:inkMkLst>
        </pc:inkChg>
        <pc:inkChg chg="add">
          <ac:chgData name="Davis, James C" userId="84778d94-b1cc-4a48-87ce-749e1d7d6e72" providerId="ADAL" clId="{12FA020C-A0E8-644D-901E-C9FF7C142579}" dt="2022-12-02T08:35:57.235" v="665"/>
          <ac:inkMkLst>
            <pc:docMk/>
            <pc:sldMk cId="3257107145" sldId="1588"/>
            <ac:inkMk id="655" creationId="{346FFAA6-3848-A0F2-F27D-5A1389840073}"/>
          </ac:inkMkLst>
        </pc:inkChg>
        <pc:inkChg chg="add del">
          <ac:chgData name="Davis, James C" userId="84778d94-b1cc-4a48-87ce-749e1d7d6e72" providerId="ADAL" clId="{12FA020C-A0E8-644D-901E-C9FF7C142579}" dt="2022-12-02T08:36:10.099" v="672"/>
          <ac:inkMkLst>
            <pc:docMk/>
            <pc:sldMk cId="3257107145" sldId="1588"/>
            <ac:inkMk id="656" creationId="{D80FC4D1-B561-C308-BF23-0950BA18F8B1}"/>
          </ac:inkMkLst>
        </pc:inkChg>
        <pc:inkChg chg="add del">
          <ac:chgData name="Davis, James C" userId="84778d94-b1cc-4a48-87ce-749e1d7d6e72" providerId="ADAL" clId="{12FA020C-A0E8-644D-901E-C9FF7C142579}" dt="2022-12-02T08:36:10.099" v="672"/>
          <ac:inkMkLst>
            <pc:docMk/>
            <pc:sldMk cId="3257107145" sldId="1588"/>
            <ac:inkMk id="657" creationId="{6A5FA58E-2502-B020-AA7A-2318B11C5F64}"/>
          </ac:inkMkLst>
        </pc:inkChg>
        <pc:inkChg chg="add del">
          <ac:chgData name="Davis, James C" userId="84778d94-b1cc-4a48-87ce-749e1d7d6e72" providerId="ADAL" clId="{12FA020C-A0E8-644D-901E-C9FF7C142579}" dt="2022-12-02T08:36:10.099" v="672"/>
          <ac:inkMkLst>
            <pc:docMk/>
            <pc:sldMk cId="3257107145" sldId="1588"/>
            <ac:inkMk id="658" creationId="{8A09F90D-CC57-FE4B-EC83-FA897FC3CD84}"/>
          </ac:inkMkLst>
        </pc:inkChg>
        <pc:inkChg chg="add del">
          <ac:chgData name="Davis, James C" userId="84778d94-b1cc-4a48-87ce-749e1d7d6e72" providerId="ADAL" clId="{12FA020C-A0E8-644D-901E-C9FF7C142579}" dt="2022-12-02T08:36:10.099" v="672"/>
          <ac:inkMkLst>
            <pc:docMk/>
            <pc:sldMk cId="3257107145" sldId="1588"/>
            <ac:inkMk id="659" creationId="{A6EB3A7A-68A4-E7E5-F622-F6DBAAEC5DE3}"/>
          </ac:inkMkLst>
        </pc:inkChg>
        <pc:inkChg chg="add del">
          <ac:chgData name="Davis, James C" userId="84778d94-b1cc-4a48-87ce-749e1d7d6e72" providerId="ADAL" clId="{12FA020C-A0E8-644D-901E-C9FF7C142579}" dt="2022-12-02T08:36:10.099" v="672"/>
          <ac:inkMkLst>
            <pc:docMk/>
            <pc:sldMk cId="3257107145" sldId="1588"/>
            <ac:inkMk id="660" creationId="{5DDCADF9-8B40-027F-AC48-43C19C735D34}"/>
          </ac:inkMkLst>
        </pc:inkChg>
        <pc:inkChg chg="add del">
          <ac:chgData name="Davis, James C" userId="84778d94-b1cc-4a48-87ce-749e1d7d6e72" providerId="ADAL" clId="{12FA020C-A0E8-644D-901E-C9FF7C142579}" dt="2022-12-02T08:36:10.099" v="672"/>
          <ac:inkMkLst>
            <pc:docMk/>
            <pc:sldMk cId="3257107145" sldId="1588"/>
            <ac:inkMk id="661" creationId="{03B5430D-0675-FDFF-2DDD-F3DC06847AFC}"/>
          </ac:inkMkLst>
        </pc:inkChg>
        <pc:inkChg chg="add reco">
          <ac:chgData name="Davis, James C" userId="84778d94-b1cc-4a48-87ce-749e1d7d6e72" providerId="ADAL" clId="{12FA020C-A0E8-644D-901E-C9FF7C142579}" dt="2022-12-02T08:36:10.099" v="672"/>
          <ac:inkMkLst>
            <pc:docMk/>
            <pc:sldMk cId="3257107145" sldId="1588"/>
            <ac:inkMk id="662" creationId="{6B6563F2-923E-A95C-2E8D-67112A0D35D3}"/>
          </ac:inkMkLst>
        </pc:inkChg>
        <pc:inkChg chg="add del">
          <ac:chgData name="Davis, James C" userId="84778d94-b1cc-4a48-87ce-749e1d7d6e72" providerId="ADAL" clId="{12FA020C-A0E8-644D-901E-C9FF7C142579}" dt="2022-12-02T08:36:13.845" v="678"/>
          <ac:inkMkLst>
            <pc:docMk/>
            <pc:sldMk cId="3257107145" sldId="1588"/>
            <ac:inkMk id="663" creationId="{1EFD5093-A548-2D20-E9F5-D754EEE4E08D}"/>
          </ac:inkMkLst>
        </pc:inkChg>
        <pc:inkChg chg="add del">
          <ac:chgData name="Davis, James C" userId="84778d94-b1cc-4a48-87ce-749e1d7d6e72" providerId="ADAL" clId="{12FA020C-A0E8-644D-901E-C9FF7C142579}" dt="2022-12-02T08:36:13.845" v="678"/>
          <ac:inkMkLst>
            <pc:docMk/>
            <pc:sldMk cId="3257107145" sldId="1588"/>
            <ac:inkMk id="664" creationId="{BD9DA63A-795F-DB7D-5D89-A0D3E90857FE}"/>
          </ac:inkMkLst>
        </pc:inkChg>
        <pc:inkChg chg="add del">
          <ac:chgData name="Davis, James C" userId="84778d94-b1cc-4a48-87ce-749e1d7d6e72" providerId="ADAL" clId="{12FA020C-A0E8-644D-901E-C9FF7C142579}" dt="2022-12-02T08:36:13.845" v="678"/>
          <ac:inkMkLst>
            <pc:docMk/>
            <pc:sldMk cId="3257107145" sldId="1588"/>
            <ac:inkMk id="665" creationId="{B6279D50-5660-04FD-6C46-98C11319ACE8}"/>
          </ac:inkMkLst>
        </pc:inkChg>
        <pc:inkChg chg="add del">
          <ac:chgData name="Davis, James C" userId="84778d94-b1cc-4a48-87ce-749e1d7d6e72" providerId="ADAL" clId="{12FA020C-A0E8-644D-901E-C9FF7C142579}" dt="2022-12-02T08:36:13.845" v="678"/>
          <ac:inkMkLst>
            <pc:docMk/>
            <pc:sldMk cId="3257107145" sldId="1588"/>
            <ac:inkMk id="666" creationId="{E4436477-5B7C-D117-EC14-17C089FF2AF8}"/>
          </ac:inkMkLst>
        </pc:inkChg>
        <pc:inkChg chg="add del">
          <ac:chgData name="Davis, James C" userId="84778d94-b1cc-4a48-87ce-749e1d7d6e72" providerId="ADAL" clId="{12FA020C-A0E8-644D-901E-C9FF7C142579}" dt="2022-12-02T08:36:13.845" v="678"/>
          <ac:inkMkLst>
            <pc:docMk/>
            <pc:sldMk cId="3257107145" sldId="1588"/>
            <ac:inkMk id="667" creationId="{BAF52A1A-637B-C241-741A-4FB1B3753FF0}"/>
          </ac:inkMkLst>
        </pc:inkChg>
        <pc:inkChg chg="add reco">
          <ac:chgData name="Davis, James C" userId="84778d94-b1cc-4a48-87ce-749e1d7d6e72" providerId="ADAL" clId="{12FA020C-A0E8-644D-901E-C9FF7C142579}" dt="2022-12-02T08:36:13.845" v="678"/>
          <ac:inkMkLst>
            <pc:docMk/>
            <pc:sldMk cId="3257107145" sldId="1588"/>
            <ac:inkMk id="668" creationId="{F9E70E0D-A6E7-25BB-25F6-D916B20A161D}"/>
          </ac:inkMkLst>
        </pc:inkChg>
        <pc:inkChg chg="add del">
          <ac:chgData name="Davis, James C" userId="84778d94-b1cc-4a48-87ce-749e1d7d6e72" providerId="ADAL" clId="{12FA020C-A0E8-644D-901E-C9FF7C142579}" dt="2022-12-02T08:36:17.830" v="682"/>
          <ac:inkMkLst>
            <pc:docMk/>
            <pc:sldMk cId="3257107145" sldId="1588"/>
            <ac:inkMk id="669" creationId="{C80053B4-822B-8873-34AB-7F7C6D5D9CA6}"/>
          </ac:inkMkLst>
        </pc:inkChg>
        <pc:inkChg chg="add del">
          <ac:chgData name="Davis, James C" userId="84778d94-b1cc-4a48-87ce-749e1d7d6e72" providerId="ADAL" clId="{12FA020C-A0E8-644D-901E-C9FF7C142579}" dt="2022-12-02T08:36:17.830" v="682"/>
          <ac:inkMkLst>
            <pc:docMk/>
            <pc:sldMk cId="3257107145" sldId="1588"/>
            <ac:inkMk id="670" creationId="{3AF8AE28-5D63-C72B-C948-B748F90788DE}"/>
          </ac:inkMkLst>
        </pc:inkChg>
        <pc:inkChg chg="add del">
          <ac:chgData name="Davis, James C" userId="84778d94-b1cc-4a48-87ce-749e1d7d6e72" providerId="ADAL" clId="{12FA020C-A0E8-644D-901E-C9FF7C142579}" dt="2022-12-02T08:36:17.830" v="682"/>
          <ac:inkMkLst>
            <pc:docMk/>
            <pc:sldMk cId="3257107145" sldId="1588"/>
            <ac:inkMk id="671" creationId="{C94546DA-FA8A-957C-BFF8-08573C46F498}"/>
          </ac:inkMkLst>
        </pc:inkChg>
        <pc:inkChg chg="add reco">
          <ac:chgData name="Davis, James C" userId="84778d94-b1cc-4a48-87ce-749e1d7d6e72" providerId="ADAL" clId="{12FA020C-A0E8-644D-901E-C9FF7C142579}" dt="2022-12-02T08:36:17.830" v="682"/>
          <ac:inkMkLst>
            <pc:docMk/>
            <pc:sldMk cId="3257107145" sldId="1588"/>
            <ac:inkMk id="672" creationId="{754F3209-C56A-9AEE-D87B-BF4757482130}"/>
          </ac:inkMkLst>
        </pc:inkChg>
        <pc:inkChg chg="add del">
          <ac:chgData name="Davis, James C" userId="84778d94-b1cc-4a48-87ce-749e1d7d6e72" providerId="ADAL" clId="{12FA020C-A0E8-644D-901E-C9FF7C142579}" dt="2022-12-02T08:36:24.348" v="692"/>
          <ac:inkMkLst>
            <pc:docMk/>
            <pc:sldMk cId="3257107145" sldId="1588"/>
            <ac:inkMk id="673" creationId="{7290F73A-E2F8-E881-9E89-F96AC768AF7F}"/>
          </ac:inkMkLst>
        </pc:inkChg>
        <pc:inkChg chg="add del">
          <ac:chgData name="Davis, James C" userId="84778d94-b1cc-4a48-87ce-749e1d7d6e72" providerId="ADAL" clId="{12FA020C-A0E8-644D-901E-C9FF7C142579}" dt="2022-12-02T08:36:24.348" v="692"/>
          <ac:inkMkLst>
            <pc:docMk/>
            <pc:sldMk cId="3257107145" sldId="1588"/>
            <ac:inkMk id="674" creationId="{BF1D0C54-11B2-CD2A-9873-B452B8F99988}"/>
          </ac:inkMkLst>
        </pc:inkChg>
        <pc:inkChg chg="add del">
          <ac:chgData name="Davis, James C" userId="84778d94-b1cc-4a48-87ce-749e1d7d6e72" providerId="ADAL" clId="{12FA020C-A0E8-644D-901E-C9FF7C142579}" dt="2022-12-02T08:36:24.348" v="692"/>
          <ac:inkMkLst>
            <pc:docMk/>
            <pc:sldMk cId="3257107145" sldId="1588"/>
            <ac:inkMk id="675" creationId="{B98A3B27-A148-8412-E8D4-EF349E7AD9CC}"/>
          </ac:inkMkLst>
        </pc:inkChg>
        <pc:inkChg chg="add del">
          <ac:chgData name="Davis, James C" userId="84778d94-b1cc-4a48-87ce-749e1d7d6e72" providerId="ADAL" clId="{12FA020C-A0E8-644D-901E-C9FF7C142579}" dt="2022-12-02T08:36:24.348" v="692"/>
          <ac:inkMkLst>
            <pc:docMk/>
            <pc:sldMk cId="3257107145" sldId="1588"/>
            <ac:inkMk id="676" creationId="{84A84A65-8395-85CC-9168-1E157B5AAB51}"/>
          </ac:inkMkLst>
        </pc:inkChg>
        <pc:inkChg chg="add del">
          <ac:chgData name="Davis, James C" userId="84778d94-b1cc-4a48-87ce-749e1d7d6e72" providerId="ADAL" clId="{12FA020C-A0E8-644D-901E-C9FF7C142579}" dt="2022-12-02T08:36:24.348" v="692"/>
          <ac:inkMkLst>
            <pc:docMk/>
            <pc:sldMk cId="3257107145" sldId="1588"/>
            <ac:inkMk id="677" creationId="{1384203B-394F-51E2-7235-9E8A8CF400C2}"/>
          </ac:inkMkLst>
        </pc:inkChg>
        <pc:inkChg chg="add del">
          <ac:chgData name="Davis, James C" userId="84778d94-b1cc-4a48-87ce-749e1d7d6e72" providerId="ADAL" clId="{12FA020C-A0E8-644D-901E-C9FF7C142579}" dt="2022-12-02T08:36:24.348" v="692"/>
          <ac:inkMkLst>
            <pc:docMk/>
            <pc:sldMk cId="3257107145" sldId="1588"/>
            <ac:inkMk id="678" creationId="{CE8E7C6C-2ADB-12D5-0608-6DC357A35D4B}"/>
          </ac:inkMkLst>
        </pc:inkChg>
        <pc:inkChg chg="add del">
          <ac:chgData name="Davis, James C" userId="84778d94-b1cc-4a48-87ce-749e1d7d6e72" providerId="ADAL" clId="{12FA020C-A0E8-644D-901E-C9FF7C142579}" dt="2022-12-02T08:36:24.348" v="692"/>
          <ac:inkMkLst>
            <pc:docMk/>
            <pc:sldMk cId="3257107145" sldId="1588"/>
            <ac:inkMk id="679" creationId="{D2809820-6B97-4596-244E-F584F548A5F2}"/>
          </ac:inkMkLst>
        </pc:inkChg>
        <pc:inkChg chg="add del">
          <ac:chgData name="Davis, James C" userId="84778d94-b1cc-4a48-87ce-749e1d7d6e72" providerId="ADAL" clId="{12FA020C-A0E8-644D-901E-C9FF7C142579}" dt="2022-12-02T08:36:24.348" v="692"/>
          <ac:inkMkLst>
            <pc:docMk/>
            <pc:sldMk cId="3257107145" sldId="1588"/>
            <ac:inkMk id="680" creationId="{32895DD2-2611-6DDF-7CB8-BDCF38377BDC}"/>
          </ac:inkMkLst>
        </pc:inkChg>
        <pc:inkChg chg="add del">
          <ac:chgData name="Davis, James C" userId="84778d94-b1cc-4a48-87ce-749e1d7d6e72" providerId="ADAL" clId="{12FA020C-A0E8-644D-901E-C9FF7C142579}" dt="2022-12-02T08:36:24.348" v="692"/>
          <ac:inkMkLst>
            <pc:docMk/>
            <pc:sldMk cId="3257107145" sldId="1588"/>
            <ac:inkMk id="681" creationId="{CE102DA6-3C38-C0C3-DF69-FE0D3582CC39}"/>
          </ac:inkMkLst>
        </pc:inkChg>
        <pc:inkChg chg="add reco">
          <ac:chgData name="Davis, James C" userId="84778d94-b1cc-4a48-87ce-749e1d7d6e72" providerId="ADAL" clId="{12FA020C-A0E8-644D-901E-C9FF7C142579}" dt="2022-12-02T08:36:24.348" v="692"/>
          <ac:inkMkLst>
            <pc:docMk/>
            <pc:sldMk cId="3257107145" sldId="1588"/>
            <ac:inkMk id="682" creationId="{883002DA-838B-3262-1F53-4A918C6D7580}"/>
          </ac:inkMkLst>
        </pc:inkChg>
        <pc:inkChg chg="add del">
          <ac:chgData name="Davis, James C" userId="84778d94-b1cc-4a48-87ce-749e1d7d6e72" providerId="ADAL" clId="{12FA020C-A0E8-644D-901E-C9FF7C142579}" dt="2022-12-02T08:36:27.452" v="700"/>
          <ac:inkMkLst>
            <pc:docMk/>
            <pc:sldMk cId="3257107145" sldId="1588"/>
            <ac:inkMk id="683" creationId="{FB9B2978-1D14-C9B5-E9D7-7A710EE5CAF4}"/>
          </ac:inkMkLst>
        </pc:inkChg>
        <pc:inkChg chg="add del">
          <ac:chgData name="Davis, James C" userId="84778d94-b1cc-4a48-87ce-749e1d7d6e72" providerId="ADAL" clId="{12FA020C-A0E8-644D-901E-C9FF7C142579}" dt="2022-12-02T08:36:27.452" v="700"/>
          <ac:inkMkLst>
            <pc:docMk/>
            <pc:sldMk cId="3257107145" sldId="1588"/>
            <ac:inkMk id="684" creationId="{A1578949-DC5B-3826-24F9-410E66BB92C5}"/>
          </ac:inkMkLst>
        </pc:inkChg>
        <pc:inkChg chg="add del">
          <ac:chgData name="Davis, James C" userId="84778d94-b1cc-4a48-87ce-749e1d7d6e72" providerId="ADAL" clId="{12FA020C-A0E8-644D-901E-C9FF7C142579}" dt="2022-12-02T08:36:27.452" v="700"/>
          <ac:inkMkLst>
            <pc:docMk/>
            <pc:sldMk cId="3257107145" sldId="1588"/>
            <ac:inkMk id="685" creationId="{1B835A4F-FD8C-BC94-2F5B-9BA21B3B0696}"/>
          </ac:inkMkLst>
        </pc:inkChg>
        <pc:inkChg chg="add del">
          <ac:chgData name="Davis, James C" userId="84778d94-b1cc-4a48-87ce-749e1d7d6e72" providerId="ADAL" clId="{12FA020C-A0E8-644D-901E-C9FF7C142579}" dt="2022-12-02T08:36:27.452" v="700"/>
          <ac:inkMkLst>
            <pc:docMk/>
            <pc:sldMk cId="3257107145" sldId="1588"/>
            <ac:inkMk id="686" creationId="{358BC262-238D-0B04-078A-1AF59F4A7D38}"/>
          </ac:inkMkLst>
        </pc:inkChg>
        <pc:inkChg chg="add del">
          <ac:chgData name="Davis, James C" userId="84778d94-b1cc-4a48-87ce-749e1d7d6e72" providerId="ADAL" clId="{12FA020C-A0E8-644D-901E-C9FF7C142579}" dt="2022-12-02T08:36:27.452" v="700"/>
          <ac:inkMkLst>
            <pc:docMk/>
            <pc:sldMk cId="3257107145" sldId="1588"/>
            <ac:inkMk id="687" creationId="{735BA721-1872-F350-E041-1B61CDC17CD4}"/>
          </ac:inkMkLst>
        </pc:inkChg>
        <pc:inkChg chg="add del">
          <ac:chgData name="Davis, James C" userId="84778d94-b1cc-4a48-87ce-749e1d7d6e72" providerId="ADAL" clId="{12FA020C-A0E8-644D-901E-C9FF7C142579}" dt="2022-12-02T08:36:27.452" v="700"/>
          <ac:inkMkLst>
            <pc:docMk/>
            <pc:sldMk cId="3257107145" sldId="1588"/>
            <ac:inkMk id="688" creationId="{18757622-87A6-4AE3-470B-C95A1B3A89C0}"/>
          </ac:inkMkLst>
        </pc:inkChg>
        <pc:inkChg chg="add del">
          <ac:chgData name="Davis, James C" userId="84778d94-b1cc-4a48-87ce-749e1d7d6e72" providerId="ADAL" clId="{12FA020C-A0E8-644D-901E-C9FF7C142579}" dt="2022-12-02T08:36:27.452" v="700"/>
          <ac:inkMkLst>
            <pc:docMk/>
            <pc:sldMk cId="3257107145" sldId="1588"/>
            <ac:inkMk id="689" creationId="{EAAB3A33-5F69-22CC-4F49-2DC9D9902F3F}"/>
          </ac:inkMkLst>
        </pc:inkChg>
        <pc:inkChg chg="add reco">
          <ac:chgData name="Davis, James C" userId="84778d94-b1cc-4a48-87ce-749e1d7d6e72" providerId="ADAL" clId="{12FA020C-A0E8-644D-901E-C9FF7C142579}" dt="2022-12-02T08:36:27.452" v="700"/>
          <ac:inkMkLst>
            <pc:docMk/>
            <pc:sldMk cId="3257107145" sldId="1588"/>
            <ac:inkMk id="690" creationId="{E8D00A63-426C-8E9F-5465-9DB9C9A34079}"/>
          </ac:inkMkLst>
        </pc:inkChg>
        <pc:inkChg chg="add del">
          <ac:chgData name="Davis, James C" userId="84778d94-b1cc-4a48-87ce-749e1d7d6e72" providerId="ADAL" clId="{12FA020C-A0E8-644D-901E-C9FF7C142579}" dt="2022-12-02T08:36:56.598" v="732"/>
          <ac:inkMkLst>
            <pc:docMk/>
            <pc:sldMk cId="3257107145" sldId="1588"/>
            <ac:inkMk id="691" creationId="{6CEC0592-C199-9C14-98CE-12FB9E5031E2}"/>
          </ac:inkMkLst>
        </pc:inkChg>
        <pc:inkChg chg="add del">
          <ac:chgData name="Davis, James C" userId="84778d94-b1cc-4a48-87ce-749e1d7d6e72" providerId="ADAL" clId="{12FA020C-A0E8-644D-901E-C9FF7C142579}" dt="2022-12-02T08:36:56.598" v="732"/>
          <ac:inkMkLst>
            <pc:docMk/>
            <pc:sldMk cId="3257107145" sldId="1588"/>
            <ac:inkMk id="692" creationId="{081D0C41-3660-25AB-1AEE-65BD806DBF9E}"/>
          </ac:inkMkLst>
        </pc:inkChg>
        <pc:inkChg chg="add del">
          <ac:chgData name="Davis, James C" userId="84778d94-b1cc-4a48-87ce-749e1d7d6e72" providerId="ADAL" clId="{12FA020C-A0E8-644D-901E-C9FF7C142579}" dt="2022-12-02T08:36:56.598" v="732"/>
          <ac:inkMkLst>
            <pc:docMk/>
            <pc:sldMk cId="3257107145" sldId="1588"/>
            <ac:inkMk id="693" creationId="{8961317E-03E3-16FE-961B-A35C0CB23ADD}"/>
          </ac:inkMkLst>
        </pc:inkChg>
        <pc:inkChg chg="add del">
          <ac:chgData name="Davis, James C" userId="84778d94-b1cc-4a48-87ce-749e1d7d6e72" providerId="ADAL" clId="{12FA020C-A0E8-644D-901E-C9FF7C142579}" dt="2022-12-02T08:36:56.598" v="732"/>
          <ac:inkMkLst>
            <pc:docMk/>
            <pc:sldMk cId="3257107145" sldId="1588"/>
            <ac:inkMk id="694" creationId="{00265A77-764E-62E1-8DAB-188A360FA4AD}"/>
          </ac:inkMkLst>
        </pc:inkChg>
        <pc:inkChg chg="add del">
          <ac:chgData name="Davis, James C" userId="84778d94-b1cc-4a48-87ce-749e1d7d6e72" providerId="ADAL" clId="{12FA020C-A0E8-644D-901E-C9FF7C142579}" dt="2022-12-02T08:36:56.598" v="732"/>
          <ac:inkMkLst>
            <pc:docMk/>
            <pc:sldMk cId="3257107145" sldId="1588"/>
            <ac:inkMk id="695" creationId="{48A1D940-34EB-7F60-522E-579D49008220}"/>
          </ac:inkMkLst>
        </pc:inkChg>
        <pc:inkChg chg="add del">
          <ac:chgData name="Davis, James C" userId="84778d94-b1cc-4a48-87ce-749e1d7d6e72" providerId="ADAL" clId="{12FA020C-A0E8-644D-901E-C9FF7C142579}" dt="2022-12-02T08:36:56.598" v="732"/>
          <ac:inkMkLst>
            <pc:docMk/>
            <pc:sldMk cId="3257107145" sldId="1588"/>
            <ac:inkMk id="696" creationId="{486ABC0E-A592-2582-E2EF-FAEEFA8F6CB2}"/>
          </ac:inkMkLst>
        </pc:inkChg>
        <pc:inkChg chg="add del">
          <ac:chgData name="Davis, James C" userId="84778d94-b1cc-4a48-87ce-749e1d7d6e72" providerId="ADAL" clId="{12FA020C-A0E8-644D-901E-C9FF7C142579}" dt="2022-12-02T08:36:56.598" v="732"/>
          <ac:inkMkLst>
            <pc:docMk/>
            <pc:sldMk cId="3257107145" sldId="1588"/>
            <ac:inkMk id="697" creationId="{FB902D9C-A599-BA3B-17D0-3E6FCA53E5BF}"/>
          </ac:inkMkLst>
        </pc:inkChg>
        <pc:inkChg chg="add del">
          <ac:chgData name="Davis, James C" userId="84778d94-b1cc-4a48-87ce-749e1d7d6e72" providerId="ADAL" clId="{12FA020C-A0E8-644D-901E-C9FF7C142579}" dt="2022-12-02T08:36:56.598" v="732"/>
          <ac:inkMkLst>
            <pc:docMk/>
            <pc:sldMk cId="3257107145" sldId="1588"/>
            <ac:inkMk id="698" creationId="{C33F8389-0C69-CBD6-2DEA-FCD5E78FD989}"/>
          </ac:inkMkLst>
        </pc:inkChg>
        <pc:inkChg chg="add del">
          <ac:chgData name="Davis, James C" userId="84778d94-b1cc-4a48-87ce-749e1d7d6e72" providerId="ADAL" clId="{12FA020C-A0E8-644D-901E-C9FF7C142579}" dt="2022-12-02T08:36:56.598" v="732"/>
          <ac:inkMkLst>
            <pc:docMk/>
            <pc:sldMk cId="3257107145" sldId="1588"/>
            <ac:inkMk id="699" creationId="{D5E1A2C4-736D-E768-0D41-9EB37BA9DD7E}"/>
          </ac:inkMkLst>
        </pc:inkChg>
        <pc:inkChg chg="add del">
          <ac:chgData name="Davis, James C" userId="84778d94-b1cc-4a48-87ce-749e1d7d6e72" providerId="ADAL" clId="{12FA020C-A0E8-644D-901E-C9FF7C142579}" dt="2022-12-02T08:36:56.598" v="732"/>
          <ac:inkMkLst>
            <pc:docMk/>
            <pc:sldMk cId="3257107145" sldId="1588"/>
            <ac:inkMk id="700" creationId="{A520D7CD-8C83-D9B9-3F5C-8840DF399698}"/>
          </ac:inkMkLst>
        </pc:inkChg>
        <pc:inkChg chg="add del">
          <ac:chgData name="Davis, James C" userId="84778d94-b1cc-4a48-87ce-749e1d7d6e72" providerId="ADAL" clId="{12FA020C-A0E8-644D-901E-C9FF7C142579}" dt="2022-12-02T08:36:56.598" v="732"/>
          <ac:inkMkLst>
            <pc:docMk/>
            <pc:sldMk cId="3257107145" sldId="1588"/>
            <ac:inkMk id="701" creationId="{46353095-6577-FD1B-7C1A-0C4F544EEFB3}"/>
          </ac:inkMkLst>
        </pc:inkChg>
        <pc:inkChg chg="add del">
          <ac:chgData name="Davis, James C" userId="84778d94-b1cc-4a48-87ce-749e1d7d6e72" providerId="ADAL" clId="{12FA020C-A0E8-644D-901E-C9FF7C142579}" dt="2022-12-02T08:36:56.598" v="732"/>
          <ac:inkMkLst>
            <pc:docMk/>
            <pc:sldMk cId="3257107145" sldId="1588"/>
            <ac:inkMk id="702" creationId="{ACB68A01-6854-860A-B4BC-3F964826F436}"/>
          </ac:inkMkLst>
        </pc:inkChg>
        <pc:inkChg chg="add del">
          <ac:chgData name="Davis, James C" userId="84778d94-b1cc-4a48-87ce-749e1d7d6e72" providerId="ADAL" clId="{12FA020C-A0E8-644D-901E-C9FF7C142579}" dt="2022-12-02T08:36:56.598" v="732"/>
          <ac:inkMkLst>
            <pc:docMk/>
            <pc:sldMk cId="3257107145" sldId="1588"/>
            <ac:inkMk id="703" creationId="{C41D4FDB-B96A-6E05-DB47-B1D36D16DBC3}"/>
          </ac:inkMkLst>
        </pc:inkChg>
        <pc:inkChg chg="add del">
          <ac:chgData name="Davis, James C" userId="84778d94-b1cc-4a48-87ce-749e1d7d6e72" providerId="ADAL" clId="{12FA020C-A0E8-644D-901E-C9FF7C142579}" dt="2022-12-02T08:36:56.598" v="732"/>
          <ac:inkMkLst>
            <pc:docMk/>
            <pc:sldMk cId="3257107145" sldId="1588"/>
            <ac:inkMk id="704" creationId="{5CDE3E8E-239F-E104-A168-9537C735B9F7}"/>
          </ac:inkMkLst>
        </pc:inkChg>
        <pc:inkChg chg="add del">
          <ac:chgData name="Davis, James C" userId="84778d94-b1cc-4a48-87ce-749e1d7d6e72" providerId="ADAL" clId="{12FA020C-A0E8-644D-901E-C9FF7C142579}" dt="2022-12-02T08:36:56.598" v="732"/>
          <ac:inkMkLst>
            <pc:docMk/>
            <pc:sldMk cId="3257107145" sldId="1588"/>
            <ac:inkMk id="705" creationId="{8AB7FC9B-2DC4-1A4C-458E-E7B763686CD9}"/>
          </ac:inkMkLst>
        </pc:inkChg>
        <pc:inkChg chg="add del">
          <ac:chgData name="Davis, James C" userId="84778d94-b1cc-4a48-87ce-749e1d7d6e72" providerId="ADAL" clId="{12FA020C-A0E8-644D-901E-C9FF7C142579}" dt="2022-12-02T08:36:56.598" v="732"/>
          <ac:inkMkLst>
            <pc:docMk/>
            <pc:sldMk cId="3257107145" sldId="1588"/>
            <ac:inkMk id="706" creationId="{F1938BFD-54D4-B13D-7818-C0FFAB4B9746}"/>
          </ac:inkMkLst>
        </pc:inkChg>
        <pc:inkChg chg="add del">
          <ac:chgData name="Davis, James C" userId="84778d94-b1cc-4a48-87ce-749e1d7d6e72" providerId="ADAL" clId="{12FA020C-A0E8-644D-901E-C9FF7C142579}" dt="2022-12-02T08:36:56.598" v="732"/>
          <ac:inkMkLst>
            <pc:docMk/>
            <pc:sldMk cId="3257107145" sldId="1588"/>
            <ac:inkMk id="707" creationId="{97B6AE99-3482-D2F2-D2F8-6238EF836B4F}"/>
          </ac:inkMkLst>
        </pc:inkChg>
        <pc:inkChg chg="add del">
          <ac:chgData name="Davis, James C" userId="84778d94-b1cc-4a48-87ce-749e1d7d6e72" providerId="ADAL" clId="{12FA020C-A0E8-644D-901E-C9FF7C142579}" dt="2022-12-02T08:36:56.598" v="732"/>
          <ac:inkMkLst>
            <pc:docMk/>
            <pc:sldMk cId="3257107145" sldId="1588"/>
            <ac:inkMk id="708" creationId="{6B5B11EF-A7BE-67E2-F883-DC953F5DC832}"/>
          </ac:inkMkLst>
        </pc:inkChg>
        <pc:inkChg chg="add del">
          <ac:chgData name="Davis, James C" userId="84778d94-b1cc-4a48-87ce-749e1d7d6e72" providerId="ADAL" clId="{12FA020C-A0E8-644D-901E-C9FF7C142579}" dt="2022-12-02T08:36:56.598" v="732"/>
          <ac:inkMkLst>
            <pc:docMk/>
            <pc:sldMk cId="3257107145" sldId="1588"/>
            <ac:inkMk id="709" creationId="{EB053FF0-E13A-05D6-765A-304D3663E015}"/>
          </ac:inkMkLst>
        </pc:inkChg>
        <pc:inkChg chg="add del">
          <ac:chgData name="Davis, James C" userId="84778d94-b1cc-4a48-87ce-749e1d7d6e72" providerId="ADAL" clId="{12FA020C-A0E8-644D-901E-C9FF7C142579}" dt="2022-12-02T08:36:56.598" v="732"/>
          <ac:inkMkLst>
            <pc:docMk/>
            <pc:sldMk cId="3257107145" sldId="1588"/>
            <ac:inkMk id="710" creationId="{6CD96ED7-D2BF-4073-683C-ECF61EA9390E}"/>
          </ac:inkMkLst>
        </pc:inkChg>
        <pc:inkChg chg="add del">
          <ac:chgData name="Davis, James C" userId="84778d94-b1cc-4a48-87ce-749e1d7d6e72" providerId="ADAL" clId="{12FA020C-A0E8-644D-901E-C9FF7C142579}" dt="2022-12-02T08:36:56.598" v="732"/>
          <ac:inkMkLst>
            <pc:docMk/>
            <pc:sldMk cId="3257107145" sldId="1588"/>
            <ac:inkMk id="711" creationId="{5E4D3336-618C-6492-D564-F2A829D53F53}"/>
          </ac:inkMkLst>
        </pc:inkChg>
        <pc:inkChg chg="add del">
          <ac:chgData name="Davis, James C" userId="84778d94-b1cc-4a48-87ce-749e1d7d6e72" providerId="ADAL" clId="{12FA020C-A0E8-644D-901E-C9FF7C142579}" dt="2022-12-02T08:36:56.598" v="732"/>
          <ac:inkMkLst>
            <pc:docMk/>
            <pc:sldMk cId="3257107145" sldId="1588"/>
            <ac:inkMk id="712" creationId="{D8468BBF-1172-EA43-9CF7-EF1F5850BE9C}"/>
          </ac:inkMkLst>
        </pc:inkChg>
        <pc:inkChg chg="add del">
          <ac:chgData name="Davis, James C" userId="84778d94-b1cc-4a48-87ce-749e1d7d6e72" providerId="ADAL" clId="{12FA020C-A0E8-644D-901E-C9FF7C142579}" dt="2022-12-02T08:36:56.598" v="732"/>
          <ac:inkMkLst>
            <pc:docMk/>
            <pc:sldMk cId="3257107145" sldId="1588"/>
            <ac:inkMk id="713" creationId="{EBE5A01C-770E-FDAC-742C-C649BDE42478}"/>
          </ac:inkMkLst>
        </pc:inkChg>
        <pc:inkChg chg="add del">
          <ac:chgData name="Davis, James C" userId="84778d94-b1cc-4a48-87ce-749e1d7d6e72" providerId="ADAL" clId="{12FA020C-A0E8-644D-901E-C9FF7C142579}" dt="2022-12-02T08:36:56.598" v="732"/>
          <ac:inkMkLst>
            <pc:docMk/>
            <pc:sldMk cId="3257107145" sldId="1588"/>
            <ac:inkMk id="714" creationId="{61EB389B-DE32-5ED4-7F10-E545CD8DDA5B}"/>
          </ac:inkMkLst>
        </pc:inkChg>
        <pc:inkChg chg="add del">
          <ac:chgData name="Davis, James C" userId="84778d94-b1cc-4a48-87ce-749e1d7d6e72" providerId="ADAL" clId="{12FA020C-A0E8-644D-901E-C9FF7C142579}" dt="2022-12-02T08:36:56.598" v="732"/>
          <ac:inkMkLst>
            <pc:docMk/>
            <pc:sldMk cId="3257107145" sldId="1588"/>
            <ac:inkMk id="715" creationId="{505915AF-5568-1143-FC59-221F82FF33B8}"/>
          </ac:inkMkLst>
        </pc:inkChg>
        <pc:inkChg chg="add del">
          <ac:chgData name="Davis, James C" userId="84778d94-b1cc-4a48-87ce-749e1d7d6e72" providerId="ADAL" clId="{12FA020C-A0E8-644D-901E-C9FF7C142579}" dt="2022-12-02T08:36:56.598" v="732"/>
          <ac:inkMkLst>
            <pc:docMk/>
            <pc:sldMk cId="3257107145" sldId="1588"/>
            <ac:inkMk id="716" creationId="{7222AE20-25BF-068E-ECE5-E6D1C1002874}"/>
          </ac:inkMkLst>
        </pc:inkChg>
        <pc:inkChg chg="add del">
          <ac:chgData name="Davis, James C" userId="84778d94-b1cc-4a48-87ce-749e1d7d6e72" providerId="ADAL" clId="{12FA020C-A0E8-644D-901E-C9FF7C142579}" dt="2022-12-02T08:36:56.598" v="732"/>
          <ac:inkMkLst>
            <pc:docMk/>
            <pc:sldMk cId="3257107145" sldId="1588"/>
            <ac:inkMk id="717" creationId="{88D414BE-FC71-4DD6-A10C-6F933CB0B4D0}"/>
          </ac:inkMkLst>
        </pc:inkChg>
        <pc:inkChg chg="add del">
          <ac:chgData name="Davis, James C" userId="84778d94-b1cc-4a48-87ce-749e1d7d6e72" providerId="ADAL" clId="{12FA020C-A0E8-644D-901E-C9FF7C142579}" dt="2022-12-02T08:36:56.598" v="732"/>
          <ac:inkMkLst>
            <pc:docMk/>
            <pc:sldMk cId="3257107145" sldId="1588"/>
            <ac:inkMk id="718" creationId="{A1BA34F6-1318-5E30-2D6F-5CB76D76733C}"/>
          </ac:inkMkLst>
        </pc:inkChg>
        <pc:inkChg chg="add del">
          <ac:chgData name="Davis, James C" userId="84778d94-b1cc-4a48-87ce-749e1d7d6e72" providerId="ADAL" clId="{12FA020C-A0E8-644D-901E-C9FF7C142579}" dt="2022-12-02T08:36:56.598" v="732"/>
          <ac:inkMkLst>
            <pc:docMk/>
            <pc:sldMk cId="3257107145" sldId="1588"/>
            <ac:inkMk id="719" creationId="{0F47E18A-B0AB-7A5E-3C33-0010DD542114}"/>
          </ac:inkMkLst>
        </pc:inkChg>
        <pc:inkChg chg="add del">
          <ac:chgData name="Davis, James C" userId="84778d94-b1cc-4a48-87ce-749e1d7d6e72" providerId="ADAL" clId="{12FA020C-A0E8-644D-901E-C9FF7C142579}" dt="2022-12-02T08:36:56.598" v="732"/>
          <ac:inkMkLst>
            <pc:docMk/>
            <pc:sldMk cId="3257107145" sldId="1588"/>
            <ac:inkMk id="720" creationId="{6366600C-9913-506B-6E41-84C4B842E9C3}"/>
          </ac:inkMkLst>
        </pc:inkChg>
        <pc:inkChg chg="add del">
          <ac:chgData name="Davis, James C" userId="84778d94-b1cc-4a48-87ce-749e1d7d6e72" providerId="ADAL" clId="{12FA020C-A0E8-644D-901E-C9FF7C142579}" dt="2022-12-02T08:36:56.598" v="732"/>
          <ac:inkMkLst>
            <pc:docMk/>
            <pc:sldMk cId="3257107145" sldId="1588"/>
            <ac:inkMk id="721" creationId="{9D881828-3513-77A3-9497-13CE40824590}"/>
          </ac:inkMkLst>
        </pc:inkChg>
        <pc:inkChg chg="add reco">
          <ac:chgData name="Davis, James C" userId="84778d94-b1cc-4a48-87ce-749e1d7d6e72" providerId="ADAL" clId="{12FA020C-A0E8-644D-901E-C9FF7C142579}" dt="2022-12-02T08:36:56.598" v="732"/>
          <ac:inkMkLst>
            <pc:docMk/>
            <pc:sldMk cId="3257107145" sldId="1588"/>
            <ac:inkMk id="722" creationId="{47FBDD46-74A5-956E-B377-C5F903CE2B11}"/>
          </ac:inkMkLst>
        </pc:inkChg>
        <pc:inkChg chg="add del">
          <ac:chgData name="Davis, James C" userId="84778d94-b1cc-4a48-87ce-749e1d7d6e72" providerId="ADAL" clId="{12FA020C-A0E8-644D-901E-C9FF7C142579}" dt="2022-12-02T08:36:59.540" v="737"/>
          <ac:inkMkLst>
            <pc:docMk/>
            <pc:sldMk cId="3257107145" sldId="1588"/>
            <ac:inkMk id="723" creationId="{A127A82E-52BB-1D97-43F8-0DBB90A3FC21}"/>
          </ac:inkMkLst>
        </pc:inkChg>
        <pc:inkChg chg="add del">
          <ac:chgData name="Davis, James C" userId="84778d94-b1cc-4a48-87ce-749e1d7d6e72" providerId="ADAL" clId="{12FA020C-A0E8-644D-901E-C9FF7C142579}" dt="2022-12-02T08:36:59.540" v="737"/>
          <ac:inkMkLst>
            <pc:docMk/>
            <pc:sldMk cId="3257107145" sldId="1588"/>
            <ac:inkMk id="724" creationId="{71AFE288-A0FB-F5CB-D5C1-36544005CCF6}"/>
          </ac:inkMkLst>
        </pc:inkChg>
        <pc:inkChg chg="add del">
          <ac:chgData name="Davis, James C" userId="84778d94-b1cc-4a48-87ce-749e1d7d6e72" providerId="ADAL" clId="{12FA020C-A0E8-644D-901E-C9FF7C142579}" dt="2022-12-02T08:36:59.540" v="737"/>
          <ac:inkMkLst>
            <pc:docMk/>
            <pc:sldMk cId="3257107145" sldId="1588"/>
            <ac:inkMk id="725" creationId="{CDB0E4C3-CDEE-80C2-A79E-66C2389A3042}"/>
          </ac:inkMkLst>
        </pc:inkChg>
        <pc:inkChg chg="add del">
          <ac:chgData name="Davis, James C" userId="84778d94-b1cc-4a48-87ce-749e1d7d6e72" providerId="ADAL" clId="{12FA020C-A0E8-644D-901E-C9FF7C142579}" dt="2022-12-02T08:36:59.540" v="737"/>
          <ac:inkMkLst>
            <pc:docMk/>
            <pc:sldMk cId="3257107145" sldId="1588"/>
            <ac:inkMk id="726" creationId="{A4618847-032F-1B07-9C35-CC02900E2B9E}"/>
          </ac:inkMkLst>
        </pc:inkChg>
        <pc:inkChg chg="add reco">
          <ac:chgData name="Davis, James C" userId="84778d94-b1cc-4a48-87ce-749e1d7d6e72" providerId="ADAL" clId="{12FA020C-A0E8-644D-901E-C9FF7C142579}" dt="2022-12-02T08:36:59.540" v="737"/>
          <ac:inkMkLst>
            <pc:docMk/>
            <pc:sldMk cId="3257107145" sldId="1588"/>
            <ac:inkMk id="727" creationId="{B84884CC-05B8-487F-D413-9AFC7601ADDB}"/>
          </ac:inkMkLst>
        </pc:inkChg>
        <pc:inkChg chg="add">
          <ac:chgData name="Davis, James C" userId="84778d94-b1cc-4a48-87ce-749e1d7d6e72" providerId="ADAL" clId="{12FA020C-A0E8-644D-901E-C9FF7C142579}" dt="2022-12-02T08:57:56.609" v="738"/>
          <ac:inkMkLst>
            <pc:docMk/>
            <pc:sldMk cId="3257107145" sldId="1588"/>
            <ac:inkMk id="728" creationId="{F974AEB1-EF1A-AA65-2FBA-FE881E32F39D}"/>
          </ac:inkMkLst>
        </pc:inkChg>
        <pc:inkChg chg="add">
          <ac:chgData name="Davis, James C" userId="84778d94-b1cc-4a48-87ce-749e1d7d6e72" providerId="ADAL" clId="{12FA020C-A0E8-644D-901E-C9FF7C142579}" dt="2022-12-02T08:57:57.062" v="739"/>
          <ac:inkMkLst>
            <pc:docMk/>
            <pc:sldMk cId="3257107145" sldId="1588"/>
            <ac:inkMk id="729" creationId="{B3D517D9-82B4-2D92-157F-0F1FEAB769E2}"/>
          </ac:inkMkLst>
        </pc:inkChg>
        <pc:inkChg chg="add">
          <ac:chgData name="Davis, James C" userId="84778d94-b1cc-4a48-87ce-749e1d7d6e72" providerId="ADAL" clId="{12FA020C-A0E8-644D-901E-C9FF7C142579}" dt="2022-12-02T08:57:57.324" v="740"/>
          <ac:inkMkLst>
            <pc:docMk/>
            <pc:sldMk cId="3257107145" sldId="1588"/>
            <ac:inkMk id="730" creationId="{A953C5E7-874F-645F-FDDD-98CA00950EA6}"/>
          </ac:inkMkLst>
        </pc:inkChg>
        <pc:inkChg chg="add">
          <ac:chgData name="Davis, James C" userId="84778d94-b1cc-4a48-87ce-749e1d7d6e72" providerId="ADAL" clId="{12FA020C-A0E8-644D-901E-C9FF7C142579}" dt="2022-12-02T08:57:57.547" v="741"/>
          <ac:inkMkLst>
            <pc:docMk/>
            <pc:sldMk cId="3257107145" sldId="1588"/>
            <ac:inkMk id="731" creationId="{58C0CE4D-8FE9-580F-440D-5237EF29EB0D}"/>
          </ac:inkMkLst>
        </pc:inkChg>
        <pc:inkChg chg="add">
          <ac:chgData name="Davis, James C" userId="84778d94-b1cc-4a48-87ce-749e1d7d6e72" providerId="ADAL" clId="{12FA020C-A0E8-644D-901E-C9FF7C142579}" dt="2022-12-02T08:57:57.773" v="742"/>
          <ac:inkMkLst>
            <pc:docMk/>
            <pc:sldMk cId="3257107145" sldId="1588"/>
            <ac:inkMk id="732" creationId="{82777170-6044-60BA-78DE-47CA9BDBA2CD}"/>
          </ac:inkMkLst>
        </pc:inkChg>
        <pc:inkChg chg="add">
          <ac:chgData name="Davis, James C" userId="84778d94-b1cc-4a48-87ce-749e1d7d6e72" providerId="ADAL" clId="{12FA020C-A0E8-644D-901E-C9FF7C142579}" dt="2022-12-02T08:57:58.441" v="743"/>
          <ac:inkMkLst>
            <pc:docMk/>
            <pc:sldMk cId="3257107145" sldId="1588"/>
            <ac:inkMk id="733" creationId="{E1697545-AF69-348F-D13B-006BEF468DD1}"/>
          </ac:inkMkLst>
        </pc:inkChg>
        <pc:inkChg chg="add">
          <ac:chgData name="Davis, James C" userId="84778d94-b1cc-4a48-87ce-749e1d7d6e72" providerId="ADAL" clId="{12FA020C-A0E8-644D-901E-C9FF7C142579}" dt="2022-12-02T08:57:58.703" v="744"/>
          <ac:inkMkLst>
            <pc:docMk/>
            <pc:sldMk cId="3257107145" sldId="1588"/>
            <ac:inkMk id="734" creationId="{7B3AEF73-FB0D-9B1B-F5E1-744CA2C6BE43}"/>
          </ac:inkMkLst>
        </pc:inkChg>
        <pc:inkChg chg="add">
          <ac:chgData name="Davis, James C" userId="84778d94-b1cc-4a48-87ce-749e1d7d6e72" providerId="ADAL" clId="{12FA020C-A0E8-644D-901E-C9FF7C142579}" dt="2022-12-02T08:57:58.943" v="745"/>
          <ac:inkMkLst>
            <pc:docMk/>
            <pc:sldMk cId="3257107145" sldId="1588"/>
            <ac:inkMk id="735" creationId="{E5A83BD6-DBBA-181C-F837-F8EBB18AE71D}"/>
          </ac:inkMkLst>
        </pc:inkChg>
        <pc:inkChg chg="add">
          <ac:chgData name="Davis, James C" userId="84778d94-b1cc-4a48-87ce-749e1d7d6e72" providerId="ADAL" clId="{12FA020C-A0E8-644D-901E-C9FF7C142579}" dt="2022-12-02T08:57:59.182" v="746"/>
          <ac:inkMkLst>
            <pc:docMk/>
            <pc:sldMk cId="3257107145" sldId="1588"/>
            <ac:inkMk id="736" creationId="{4B866121-FFE0-BE9C-9156-B949A12E44A3}"/>
          </ac:inkMkLst>
        </pc:inkChg>
        <pc:inkChg chg="add">
          <ac:chgData name="Davis, James C" userId="84778d94-b1cc-4a48-87ce-749e1d7d6e72" providerId="ADAL" clId="{12FA020C-A0E8-644D-901E-C9FF7C142579}" dt="2022-12-02T08:57:59.417" v="747"/>
          <ac:inkMkLst>
            <pc:docMk/>
            <pc:sldMk cId="3257107145" sldId="1588"/>
            <ac:inkMk id="737" creationId="{A716D054-CB86-7557-48F4-8B1CA607635D}"/>
          </ac:inkMkLst>
        </pc:inkChg>
        <pc:inkChg chg="add">
          <ac:chgData name="Davis, James C" userId="84778d94-b1cc-4a48-87ce-749e1d7d6e72" providerId="ADAL" clId="{12FA020C-A0E8-644D-901E-C9FF7C142579}" dt="2022-12-02T08:58:00.015" v="748"/>
          <ac:inkMkLst>
            <pc:docMk/>
            <pc:sldMk cId="3257107145" sldId="1588"/>
            <ac:inkMk id="738" creationId="{76C5A3B0-E1CA-C286-18A4-3625666F3EDA}"/>
          </ac:inkMkLst>
        </pc:inkChg>
        <pc:inkChg chg="add">
          <ac:chgData name="Davis, James C" userId="84778d94-b1cc-4a48-87ce-749e1d7d6e72" providerId="ADAL" clId="{12FA020C-A0E8-644D-901E-C9FF7C142579}" dt="2022-12-02T08:58:00.239" v="749"/>
          <ac:inkMkLst>
            <pc:docMk/>
            <pc:sldMk cId="3257107145" sldId="1588"/>
            <ac:inkMk id="739" creationId="{9E6E4559-C855-AB66-3A4B-B698DD7A4D33}"/>
          </ac:inkMkLst>
        </pc:inkChg>
        <pc:inkChg chg="add">
          <ac:chgData name="Davis, James C" userId="84778d94-b1cc-4a48-87ce-749e1d7d6e72" providerId="ADAL" clId="{12FA020C-A0E8-644D-901E-C9FF7C142579}" dt="2022-12-02T08:58:00.510" v="750"/>
          <ac:inkMkLst>
            <pc:docMk/>
            <pc:sldMk cId="3257107145" sldId="1588"/>
            <ac:inkMk id="740" creationId="{1E0F0877-CD35-91DC-4FA8-6A647F9ED61D}"/>
          </ac:inkMkLst>
        </pc:inkChg>
        <pc:inkChg chg="add">
          <ac:chgData name="Davis, James C" userId="84778d94-b1cc-4a48-87ce-749e1d7d6e72" providerId="ADAL" clId="{12FA020C-A0E8-644D-901E-C9FF7C142579}" dt="2022-12-02T08:58:00.722" v="751"/>
          <ac:inkMkLst>
            <pc:docMk/>
            <pc:sldMk cId="3257107145" sldId="1588"/>
            <ac:inkMk id="741" creationId="{19469135-DA7F-7DF7-0C0C-35841FE35336}"/>
          </ac:inkMkLst>
        </pc:inkChg>
        <pc:inkChg chg="add del">
          <ac:chgData name="Davis, James C" userId="84778d94-b1cc-4a48-87ce-749e1d7d6e72" providerId="ADAL" clId="{12FA020C-A0E8-644D-901E-C9FF7C142579}" dt="2022-12-02T08:58:12.833" v="761"/>
          <ac:inkMkLst>
            <pc:docMk/>
            <pc:sldMk cId="3257107145" sldId="1588"/>
            <ac:inkMk id="745" creationId="{3BB232E6-A123-10A5-467F-44800CE64FC7}"/>
          </ac:inkMkLst>
        </pc:inkChg>
        <pc:inkChg chg="add del">
          <ac:chgData name="Davis, James C" userId="84778d94-b1cc-4a48-87ce-749e1d7d6e72" providerId="ADAL" clId="{12FA020C-A0E8-644D-901E-C9FF7C142579}" dt="2022-12-02T08:58:12.833" v="761"/>
          <ac:inkMkLst>
            <pc:docMk/>
            <pc:sldMk cId="3257107145" sldId="1588"/>
            <ac:inkMk id="746" creationId="{55780DEC-F00F-2FFB-D63A-9AB4842F6942}"/>
          </ac:inkMkLst>
        </pc:inkChg>
        <pc:inkChg chg="add del">
          <ac:chgData name="Davis, James C" userId="84778d94-b1cc-4a48-87ce-749e1d7d6e72" providerId="ADAL" clId="{12FA020C-A0E8-644D-901E-C9FF7C142579}" dt="2022-12-02T08:58:12.833" v="761"/>
          <ac:inkMkLst>
            <pc:docMk/>
            <pc:sldMk cId="3257107145" sldId="1588"/>
            <ac:inkMk id="747" creationId="{D307385E-A9BC-B447-BE70-558D23AD947A}"/>
          </ac:inkMkLst>
        </pc:inkChg>
        <pc:inkChg chg="add del">
          <ac:chgData name="Davis, James C" userId="84778d94-b1cc-4a48-87ce-749e1d7d6e72" providerId="ADAL" clId="{12FA020C-A0E8-644D-901E-C9FF7C142579}" dt="2022-12-02T08:58:12.833" v="761"/>
          <ac:inkMkLst>
            <pc:docMk/>
            <pc:sldMk cId="3257107145" sldId="1588"/>
            <ac:inkMk id="748" creationId="{4A16EDD8-8FD6-9C04-B3FA-AACAF3A9B754}"/>
          </ac:inkMkLst>
        </pc:inkChg>
        <pc:inkChg chg="add del">
          <ac:chgData name="Davis, James C" userId="84778d94-b1cc-4a48-87ce-749e1d7d6e72" providerId="ADAL" clId="{12FA020C-A0E8-644D-901E-C9FF7C142579}" dt="2022-12-02T08:58:12.833" v="761"/>
          <ac:inkMkLst>
            <pc:docMk/>
            <pc:sldMk cId="3257107145" sldId="1588"/>
            <ac:inkMk id="749" creationId="{7F5A5C13-95E6-56F7-5091-DCCC06DD9577}"/>
          </ac:inkMkLst>
        </pc:inkChg>
        <pc:inkChg chg="add del">
          <ac:chgData name="Davis, James C" userId="84778d94-b1cc-4a48-87ce-749e1d7d6e72" providerId="ADAL" clId="{12FA020C-A0E8-644D-901E-C9FF7C142579}" dt="2022-12-02T08:58:12.833" v="761"/>
          <ac:inkMkLst>
            <pc:docMk/>
            <pc:sldMk cId="3257107145" sldId="1588"/>
            <ac:inkMk id="750" creationId="{FE4C4C61-5171-8C96-B90E-D9AEA8C35203}"/>
          </ac:inkMkLst>
        </pc:inkChg>
        <pc:inkChg chg="add del">
          <ac:chgData name="Davis, James C" userId="84778d94-b1cc-4a48-87ce-749e1d7d6e72" providerId="ADAL" clId="{12FA020C-A0E8-644D-901E-C9FF7C142579}" dt="2022-12-02T08:58:12.833" v="761"/>
          <ac:inkMkLst>
            <pc:docMk/>
            <pc:sldMk cId="3257107145" sldId="1588"/>
            <ac:inkMk id="751" creationId="{32968713-55C2-2224-B882-72610C628A79}"/>
          </ac:inkMkLst>
        </pc:inkChg>
        <pc:inkChg chg="add del">
          <ac:chgData name="Davis, James C" userId="84778d94-b1cc-4a48-87ce-749e1d7d6e72" providerId="ADAL" clId="{12FA020C-A0E8-644D-901E-C9FF7C142579}" dt="2022-12-02T08:58:12.833" v="761"/>
          <ac:inkMkLst>
            <pc:docMk/>
            <pc:sldMk cId="3257107145" sldId="1588"/>
            <ac:inkMk id="752" creationId="{82790EE1-A647-28B4-E5A1-0BE22C42E0E7}"/>
          </ac:inkMkLst>
        </pc:inkChg>
        <pc:inkChg chg="add del">
          <ac:chgData name="Davis, James C" userId="84778d94-b1cc-4a48-87ce-749e1d7d6e72" providerId="ADAL" clId="{12FA020C-A0E8-644D-901E-C9FF7C142579}" dt="2022-12-02T08:58:12.833" v="761"/>
          <ac:inkMkLst>
            <pc:docMk/>
            <pc:sldMk cId="3257107145" sldId="1588"/>
            <ac:inkMk id="753" creationId="{52930912-44BA-8F5B-F0DB-BEE458400C7D}"/>
          </ac:inkMkLst>
        </pc:inkChg>
        <pc:inkChg chg="add reco">
          <ac:chgData name="Davis, James C" userId="84778d94-b1cc-4a48-87ce-749e1d7d6e72" providerId="ADAL" clId="{12FA020C-A0E8-644D-901E-C9FF7C142579}" dt="2022-12-02T08:58:12.833" v="761"/>
          <ac:inkMkLst>
            <pc:docMk/>
            <pc:sldMk cId="3257107145" sldId="1588"/>
            <ac:inkMk id="754" creationId="{43917CE8-6AFB-A812-B483-24EA6AD06429}"/>
          </ac:inkMkLst>
        </pc:inkChg>
        <pc:inkChg chg="add reco">
          <ac:chgData name="Davis, James C" userId="84778d94-b1cc-4a48-87ce-749e1d7d6e72" providerId="ADAL" clId="{12FA020C-A0E8-644D-901E-C9FF7C142579}" dt="2022-12-02T08:58:12.833" v="761"/>
          <ac:inkMkLst>
            <pc:docMk/>
            <pc:sldMk cId="3257107145" sldId="1588"/>
            <ac:inkMk id="755" creationId="{47009113-701C-888E-7927-7BEFF6196D61}"/>
          </ac:inkMkLst>
        </pc:inkChg>
        <pc:inkChg chg="add del">
          <ac:chgData name="Davis, James C" userId="84778d94-b1cc-4a48-87ce-749e1d7d6e72" providerId="ADAL" clId="{12FA020C-A0E8-644D-901E-C9FF7C142579}" dt="2022-12-02T08:58:19.631" v="768"/>
          <ac:inkMkLst>
            <pc:docMk/>
            <pc:sldMk cId="3257107145" sldId="1588"/>
            <ac:inkMk id="756" creationId="{CEABAD34-4FD0-7F01-B029-7FF863F43F8D}"/>
          </ac:inkMkLst>
        </pc:inkChg>
        <pc:inkChg chg="add del">
          <ac:chgData name="Davis, James C" userId="84778d94-b1cc-4a48-87ce-749e1d7d6e72" providerId="ADAL" clId="{12FA020C-A0E8-644D-901E-C9FF7C142579}" dt="2022-12-02T08:58:19.631" v="768"/>
          <ac:inkMkLst>
            <pc:docMk/>
            <pc:sldMk cId="3257107145" sldId="1588"/>
            <ac:inkMk id="757" creationId="{E11AE3AB-FFF8-A092-6850-62E705BA5A40}"/>
          </ac:inkMkLst>
        </pc:inkChg>
        <pc:inkChg chg="add del">
          <ac:chgData name="Davis, James C" userId="84778d94-b1cc-4a48-87ce-749e1d7d6e72" providerId="ADAL" clId="{12FA020C-A0E8-644D-901E-C9FF7C142579}" dt="2022-12-02T08:58:19.631" v="768"/>
          <ac:inkMkLst>
            <pc:docMk/>
            <pc:sldMk cId="3257107145" sldId="1588"/>
            <ac:inkMk id="758" creationId="{B11A4C5E-DC94-8EA6-EA81-FE607235F36D}"/>
          </ac:inkMkLst>
        </pc:inkChg>
        <pc:inkChg chg="add del">
          <ac:chgData name="Davis, James C" userId="84778d94-b1cc-4a48-87ce-749e1d7d6e72" providerId="ADAL" clId="{12FA020C-A0E8-644D-901E-C9FF7C142579}" dt="2022-12-02T08:58:19.631" v="768"/>
          <ac:inkMkLst>
            <pc:docMk/>
            <pc:sldMk cId="3257107145" sldId="1588"/>
            <ac:inkMk id="759" creationId="{5160BA96-E335-D8EB-1059-C9C90A428310}"/>
          </ac:inkMkLst>
        </pc:inkChg>
        <pc:inkChg chg="add del">
          <ac:chgData name="Davis, James C" userId="84778d94-b1cc-4a48-87ce-749e1d7d6e72" providerId="ADAL" clId="{12FA020C-A0E8-644D-901E-C9FF7C142579}" dt="2022-12-02T08:58:19.631" v="768"/>
          <ac:inkMkLst>
            <pc:docMk/>
            <pc:sldMk cId="3257107145" sldId="1588"/>
            <ac:inkMk id="760" creationId="{DB21A2F3-F53A-0769-5B57-75B8CAD74C39}"/>
          </ac:inkMkLst>
        </pc:inkChg>
        <pc:inkChg chg="add del">
          <ac:chgData name="Davis, James C" userId="84778d94-b1cc-4a48-87ce-749e1d7d6e72" providerId="ADAL" clId="{12FA020C-A0E8-644D-901E-C9FF7C142579}" dt="2022-12-02T08:58:19.631" v="768"/>
          <ac:inkMkLst>
            <pc:docMk/>
            <pc:sldMk cId="3257107145" sldId="1588"/>
            <ac:inkMk id="761" creationId="{B498296D-8CD4-9170-ABD0-97CE54AED141}"/>
          </ac:inkMkLst>
        </pc:inkChg>
        <pc:inkChg chg="add reco">
          <ac:chgData name="Davis, James C" userId="84778d94-b1cc-4a48-87ce-749e1d7d6e72" providerId="ADAL" clId="{12FA020C-A0E8-644D-901E-C9FF7C142579}" dt="2022-12-02T08:58:19.631" v="768"/>
          <ac:inkMkLst>
            <pc:docMk/>
            <pc:sldMk cId="3257107145" sldId="1588"/>
            <ac:inkMk id="762" creationId="{3BF4E6CC-F379-B41E-850F-E656D57D6467}"/>
          </ac:inkMkLst>
        </pc:inkChg>
        <pc:inkChg chg="add del">
          <ac:chgData name="Davis, James C" userId="84778d94-b1cc-4a48-87ce-749e1d7d6e72" providerId="ADAL" clId="{12FA020C-A0E8-644D-901E-C9FF7C142579}" dt="2022-12-02T08:58:28.813" v="779"/>
          <ac:inkMkLst>
            <pc:docMk/>
            <pc:sldMk cId="3257107145" sldId="1588"/>
            <ac:inkMk id="763" creationId="{5DD7EFBA-5121-6C1F-990A-8E39D3B75BB2}"/>
          </ac:inkMkLst>
        </pc:inkChg>
        <pc:inkChg chg="add del">
          <ac:chgData name="Davis, James C" userId="84778d94-b1cc-4a48-87ce-749e1d7d6e72" providerId="ADAL" clId="{12FA020C-A0E8-644D-901E-C9FF7C142579}" dt="2022-12-02T08:58:28.813" v="779"/>
          <ac:inkMkLst>
            <pc:docMk/>
            <pc:sldMk cId="3257107145" sldId="1588"/>
            <ac:inkMk id="764" creationId="{7DE5921D-E7C4-3095-2085-44439DF6CDC4}"/>
          </ac:inkMkLst>
        </pc:inkChg>
        <pc:inkChg chg="add del">
          <ac:chgData name="Davis, James C" userId="84778d94-b1cc-4a48-87ce-749e1d7d6e72" providerId="ADAL" clId="{12FA020C-A0E8-644D-901E-C9FF7C142579}" dt="2022-12-02T08:58:28.813" v="779"/>
          <ac:inkMkLst>
            <pc:docMk/>
            <pc:sldMk cId="3257107145" sldId="1588"/>
            <ac:inkMk id="765" creationId="{4BAA2C1A-40A1-B28E-24F1-20B52D8F9E72}"/>
          </ac:inkMkLst>
        </pc:inkChg>
        <pc:inkChg chg="add del">
          <ac:chgData name="Davis, James C" userId="84778d94-b1cc-4a48-87ce-749e1d7d6e72" providerId="ADAL" clId="{12FA020C-A0E8-644D-901E-C9FF7C142579}" dt="2022-12-02T08:58:28.813" v="779"/>
          <ac:inkMkLst>
            <pc:docMk/>
            <pc:sldMk cId="3257107145" sldId="1588"/>
            <ac:inkMk id="766" creationId="{E686564C-2549-A54F-D4C3-4E74C4B8F5FC}"/>
          </ac:inkMkLst>
        </pc:inkChg>
        <pc:inkChg chg="add del">
          <ac:chgData name="Davis, James C" userId="84778d94-b1cc-4a48-87ce-749e1d7d6e72" providerId="ADAL" clId="{12FA020C-A0E8-644D-901E-C9FF7C142579}" dt="2022-12-02T08:58:28.813" v="779"/>
          <ac:inkMkLst>
            <pc:docMk/>
            <pc:sldMk cId="3257107145" sldId="1588"/>
            <ac:inkMk id="767" creationId="{89086182-5938-CB37-04C5-408889F8DB80}"/>
          </ac:inkMkLst>
        </pc:inkChg>
        <pc:inkChg chg="add del">
          <ac:chgData name="Davis, James C" userId="84778d94-b1cc-4a48-87ce-749e1d7d6e72" providerId="ADAL" clId="{12FA020C-A0E8-644D-901E-C9FF7C142579}" dt="2022-12-02T08:58:28.813" v="779"/>
          <ac:inkMkLst>
            <pc:docMk/>
            <pc:sldMk cId="3257107145" sldId="1588"/>
            <ac:inkMk id="768" creationId="{44E2F2AF-12B3-1835-37AB-A86D19C37CDB}"/>
          </ac:inkMkLst>
        </pc:inkChg>
        <pc:inkChg chg="add del">
          <ac:chgData name="Davis, James C" userId="84778d94-b1cc-4a48-87ce-749e1d7d6e72" providerId="ADAL" clId="{12FA020C-A0E8-644D-901E-C9FF7C142579}" dt="2022-12-02T08:58:28.813" v="779"/>
          <ac:inkMkLst>
            <pc:docMk/>
            <pc:sldMk cId="3257107145" sldId="1588"/>
            <ac:inkMk id="769" creationId="{41E9199D-D2D0-9B44-7B82-F8C792FAD85F}"/>
          </ac:inkMkLst>
        </pc:inkChg>
        <pc:inkChg chg="add del">
          <ac:chgData name="Davis, James C" userId="84778d94-b1cc-4a48-87ce-749e1d7d6e72" providerId="ADAL" clId="{12FA020C-A0E8-644D-901E-C9FF7C142579}" dt="2022-12-02T08:58:28.813" v="779"/>
          <ac:inkMkLst>
            <pc:docMk/>
            <pc:sldMk cId="3257107145" sldId="1588"/>
            <ac:inkMk id="770" creationId="{8DC8F4CE-9877-8D7A-9266-EAB128948D81}"/>
          </ac:inkMkLst>
        </pc:inkChg>
        <pc:inkChg chg="add del">
          <ac:chgData name="Davis, James C" userId="84778d94-b1cc-4a48-87ce-749e1d7d6e72" providerId="ADAL" clId="{12FA020C-A0E8-644D-901E-C9FF7C142579}" dt="2022-12-02T08:58:28.813" v="779"/>
          <ac:inkMkLst>
            <pc:docMk/>
            <pc:sldMk cId="3257107145" sldId="1588"/>
            <ac:inkMk id="771" creationId="{8B527AE0-A73F-4B9F-4F90-FD8792BC9918}"/>
          </ac:inkMkLst>
        </pc:inkChg>
        <pc:inkChg chg="add del">
          <ac:chgData name="Davis, James C" userId="84778d94-b1cc-4a48-87ce-749e1d7d6e72" providerId="ADAL" clId="{12FA020C-A0E8-644D-901E-C9FF7C142579}" dt="2022-12-02T08:58:28.813" v="779"/>
          <ac:inkMkLst>
            <pc:docMk/>
            <pc:sldMk cId="3257107145" sldId="1588"/>
            <ac:inkMk id="772" creationId="{1D400F46-1491-880C-6EBB-A4928AFBEDF9}"/>
          </ac:inkMkLst>
        </pc:inkChg>
        <pc:inkChg chg="add reco">
          <ac:chgData name="Davis, James C" userId="84778d94-b1cc-4a48-87ce-749e1d7d6e72" providerId="ADAL" clId="{12FA020C-A0E8-644D-901E-C9FF7C142579}" dt="2022-12-02T08:58:28.813" v="779"/>
          <ac:inkMkLst>
            <pc:docMk/>
            <pc:sldMk cId="3257107145" sldId="1588"/>
            <ac:inkMk id="773" creationId="{1AA6725F-E8A1-2B56-CB59-605FAEB7E595}"/>
          </ac:inkMkLst>
        </pc:inkChg>
        <pc:inkChg chg="add del">
          <ac:chgData name="Davis, James C" userId="84778d94-b1cc-4a48-87ce-749e1d7d6e72" providerId="ADAL" clId="{12FA020C-A0E8-644D-901E-C9FF7C142579}" dt="2022-12-02T08:58:51.900" v="786"/>
          <ac:inkMkLst>
            <pc:docMk/>
            <pc:sldMk cId="3257107145" sldId="1588"/>
            <ac:inkMk id="774" creationId="{F15E4915-E7B4-7EC5-A2B7-653E7895BF08}"/>
          </ac:inkMkLst>
        </pc:inkChg>
        <pc:inkChg chg="add del">
          <ac:chgData name="Davis, James C" userId="84778d94-b1cc-4a48-87ce-749e1d7d6e72" providerId="ADAL" clId="{12FA020C-A0E8-644D-901E-C9FF7C142579}" dt="2022-12-02T08:58:51.900" v="786"/>
          <ac:inkMkLst>
            <pc:docMk/>
            <pc:sldMk cId="3257107145" sldId="1588"/>
            <ac:inkMk id="775" creationId="{DF6D7D05-D1D1-073B-0F2E-94FE2FDC780D}"/>
          </ac:inkMkLst>
        </pc:inkChg>
        <pc:inkChg chg="add del">
          <ac:chgData name="Davis, James C" userId="84778d94-b1cc-4a48-87ce-749e1d7d6e72" providerId="ADAL" clId="{12FA020C-A0E8-644D-901E-C9FF7C142579}" dt="2022-12-02T08:58:51.900" v="786"/>
          <ac:inkMkLst>
            <pc:docMk/>
            <pc:sldMk cId="3257107145" sldId="1588"/>
            <ac:inkMk id="776" creationId="{26DF99EF-5719-48D6-144D-66AD591E33C7}"/>
          </ac:inkMkLst>
        </pc:inkChg>
        <pc:inkChg chg="add del">
          <ac:chgData name="Davis, James C" userId="84778d94-b1cc-4a48-87ce-749e1d7d6e72" providerId="ADAL" clId="{12FA020C-A0E8-644D-901E-C9FF7C142579}" dt="2022-12-02T08:58:51.900" v="786"/>
          <ac:inkMkLst>
            <pc:docMk/>
            <pc:sldMk cId="3257107145" sldId="1588"/>
            <ac:inkMk id="777" creationId="{0578939F-A42E-0172-1EDE-CE5E79333C04}"/>
          </ac:inkMkLst>
        </pc:inkChg>
        <pc:inkChg chg="add del">
          <ac:chgData name="Davis, James C" userId="84778d94-b1cc-4a48-87ce-749e1d7d6e72" providerId="ADAL" clId="{12FA020C-A0E8-644D-901E-C9FF7C142579}" dt="2022-12-02T08:58:51.900" v="786"/>
          <ac:inkMkLst>
            <pc:docMk/>
            <pc:sldMk cId="3257107145" sldId="1588"/>
            <ac:inkMk id="778" creationId="{2DA0C494-23EE-B8F8-6E8B-A0BF74F8F49C}"/>
          </ac:inkMkLst>
        </pc:inkChg>
        <pc:inkChg chg="add del">
          <ac:chgData name="Davis, James C" userId="84778d94-b1cc-4a48-87ce-749e1d7d6e72" providerId="ADAL" clId="{12FA020C-A0E8-644D-901E-C9FF7C142579}" dt="2022-12-02T08:58:51.900" v="786"/>
          <ac:inkMkLst>
            <pc:docMk/>
            <pc:sldMk cId="3257107145" sldId="1588"/>
            <ac:inkMk id="779" creationId="{72AFE0CA-87CD-2406-CA6A-EEC3D08752F8}"/>
          </ac:inkMkLst>
        </pc:inkChg>
        <pc:inkChg chg="add reco">
          <ac:chgData name="Davis, James C" userId="84778d94-b1cc-4a48-87ce-749e1d7d6e72" providerId="ADAL" clId="{12FA020C-A0E8-644D-901E-C9FF7C142579}" dt="2022-12-02T08:58:51.900" v="786"/>
          <ac:inkMkLst>
            <pc:docMk/>
            <pc:sldMk cId="3257107145" sldId="1588"/>
            <ac:inkMk id="780" creationId="{9B341A04-6B22-7573-FA43-171A4147AC8D}"/>
          </ac:inkMkLst>
        </pc:inkChg>
        <pc:inkChg chg="add del">
          <ac:chgData name="Davis, James C" userId="84778d94-b1cc-4a48-87ce-749e1d7d6e72" providerId="ADAL" clId="{12FA020C-A0E8-644D-901E-C9FF7C142579}" dt="2022-12-02T08:59:04.759" v="806"/>
          <ac:inkMkLst>
            <pc:docMk/>
            <pc:sldMk cId="3257107145" sldId="1588"/>
            <ac:inkMk id="781" creationId="{F6C39624-CB0A-1869-3A8C-68E4913ED5A2}"/>
          </ac:inkMkLst>
        </pc:inkChg>
        <pc:inkChg chg="add del">
          <ac:chgData name="Davis, James C" userId="84778d94-b1cc-4a48-87ce-749e1d7d6e72" providerId="ADAL" clId="{12FA020C-A0E8-644D-901E-C9FF7C142579}" dt="2022-12-02T08:59:04.759" v="806"/>
          <ac:inkMkLst>
            <pc:docMk/>
            <pc:sldMk cId="3257107145" sldId="1588"/>
            <ac:inkMk id="782" creationId="{61B4C41C-16C8-4DE5-0AE4-433EAA5E43B5}"/>
          </ac:inkMkLst>
        </pc:inkChg>
        <pc:inkChg chg="add del">
          <ac:chgData name="Davis, James C" userId="84778d94-b1cc-4a48-87ce-749e1d7d6e72" providerId="ADAL" clId="{12FA020C-A0E8-644D-901E-C9FF7C142579}" dt="2022-12-02T08:59:04.759" v="806"/>
          <ac:inkMkLst>
            <pc:docMk/>
            <pc:sldMk cId="3257107145" sldId="1588"/>
            <ac:inkMk id="783" creationId="{CB2BC6C4-F925-68BC-3A9C-2ED4222FBBED}"/>
          </ac:inkMkLst>
        </pc:inkChg>
        <pc:inkChg chg="add del">
          <ac:chgData name="Davis, James C" userId="84778d94-b1cc-4a48-87ce-749e1d7d6e72" providerId="ADAL" clId="{12FA020C-A0E8-644D-901E-C9FF7C142579}" dt="2022-12-02T08:59:04.759" v="806"/>
          <ac:inkMkLst>
            <pc:docMk/>
            <pc:sldMk cId="3257107145" sldId="1588"/>
            <ac:inkMk id="784" creationId="{C810DD13-D511-0F51-7800-2FDFA34E9018}"/>
          </ac:inkMkLst>
        </pc:inkChg>
        <pc:inkChg chg="add del">
          <ac:chgData name="Davis, James C" userId="84778d94-b1cc-4a48-87ce-749e1d7d6e72" providerId="ADAL" clId="{12FA020C-A0E8-644D-901E-C9FF7C142579}" dt="2022-12-02T08:59:04.759" v="806"/>
          <ac:inkMkLst>
            <pc:docMk/>
            <pc:sldMk cId="3257107145" sldId="1588"/>
            <ac:inkMk id="785" creationId="{60CA4338-6B00-5C8F-6745-E2F32EC75D26}"/>
          </ac:inkMkLst>
        </pc:inkChg>
        <pc:inkChg chg="add del">
          <ac:chgData name="Davis, James C" userId="84778d94-b1cc-4a48-87ce-749e1d7d6e72" providerId="ADAL" clId="{12FA020C-A0E8-644D-901E-C9FF7C142579}" dt="2022-12-02T08:59:04.759" v="806"/>
          <ac:inkMkLst>
            <pc:docMk/>
            <pc:sldMk cId="3257107145" sldId="1588"/>
            <ac:inkMk id="786" creationId="{0D20002D-955F-0CEE-7043-1CD2D0DFD556}"/>
          </ac:inkMkLst>
        </pc:inkChg>
        <pc:inkChg chg="add del">
          <ac:chgData name="Davis, James C" userId="84778d94-b1cc-4a48-87ce-749e1d7d6e72" providerId="ADAL" clId="{12FA020C-A0E8-644D-901E-C9FF7C142579}" dt="2022-12-02T08:59:04.759" v="806"/>
          <ac:inkMkLst>
            <pc:docMk/>
            <pc:sldMk cId="3257107145" sldId="1588"/>
            <ac:inkMk id="787" creationId="{729447B0-C26E-1082-6F74-8E73AE7EBD7B}"/>
          </ac:inkMkLst>
        </pc:inkChg>
        <pc:inkChg chg="add del">
          <ac:chgData name="Davis, James C" userId="84778d94-b1cc-4a48-87ce-749e1d7d6e72" providerId="ADAL" clId="{12FA020C-A0E8-644D-901E-C9FF7C142579}" dt="2022-12-02T08:59:04.759" v="806"/>
          <ac:inkMkLst>
            <pc:docMk/>
            <pc:sldMk cId="3257107145" sldId="1588"/>
            <ac:inkMk id="788" creationId="{928F46F4-68B1-27E9-E1DE-662249722392}"/>
          </ac:inkMkLst>
        </pc:inkChg>
        <pc:inkChg chg="add del">
          <ac:chgData name="Davis, James C" userId="84778d94-b1cc-4a48-87ce-749e1d7d6e72" providerId="ADAL" clId="{12FA020C-A0E8-644D-901E-C9FF7C142579}" dt="2022-12-02T08:59:04.759" v="806"/>
          <ac:inkMkLst>
            <pc:docMk/>
            <pc:sldMk cId="3257107145" sldId="1588"/>
            <ac:inkMk id="789" creationId="{F2421C63-930A-5B66-2EBE-6CD4B77FDA03}"/>
          </ac:inkMkLst>
        </pc:inkChg>
        <pc:inkChg chg="add del">
          <ac:chgData name="Davis, James C" userId="84778d94-b1cc-4a48-87ce-749e1d7d6e72" providerId="ADAL" clId="{12FA020C-A0E8-644D-901E-C9FF7C142579}" dt="2022-12-02T08:59:04.759" v="806"/>
          <ac:inkMkLst>
            <pc:docMk/>
            <pc:sldMk cId="3257107145" sldId="1588"/>
            <ac:inkMk id="790" creationId="{70A9B921-ED67-6C72-F1AC-F3CE1B766D42}"/>
          </ac:inkMkLst>
        </pc:inkChg>
        <pc:inkChg chg="add del">
          <ac:chgData name="Davis, James C" userId="84778d94-b1cc-4a48-87ce-749e1d7d6e72" providerId="ADAL" clId="{12FA020C-A0E8-644D-901E-C9FF7C142579}" dt="2022-12-02T08:59:04.759" v="806"/>
          <ac:inkMkLst>
            <pc:docMk/>
            <pc:sldMk cId="3257107145" sldId="1588"/>
            <ac:inkMk id="791" creationId="{8658CFF8-8D7F-46E8-5429-52F0807A66B3}"/>
          </ac:inkMkLst>
        </pc:inkChg>
        <pc:inkChg chg="add del">
          <ac:chgData name="Davis, James C" userId="84778d94-b1cc-4a48-87ce-749e1d7d6e72" providerId="ADAL" clId="{12FA020C-A0E8-644D-901E-C9FF7C142579}" dt="2022-12-02T08:59:04.759" v="806"/>
          <ac:inkMkLst>
            <pc:docMk/>
            <pc:sldMk cId="3257107145" sldId="1588"/>
            <ac:inkMk id="792" creationId="{4B8FF449-927C-C829-9E3D-B4AFF3E3C6CF}"/>
          </ac:inkMkLst>
        </pc:inkChg>
        <pc:inkChg chg="add del">
          <ac:chgData name="Davis, James C" userId="84778d94-b1cc-4a48-87ce-749e1d7d6e72" providerId="ADAL" clId="{12FA020C-A0E8-644D-901E-C9FF7C142579}" dt="2022-12-02T08:59:04.759" v="806"/>
          <ac:inkMkLst>
            <pc:docMk/>
            <pc:sldMk cId="3257107145" sldId="1588"/>
            <ac:inkMk id="793" creationId="{11CFF3F7-9AB7-90EE-0733-D9953139E77F}"/>
          </ac:inkMkLst>
        </pc:inkChg>
        <pc:inkChg chg="add del">
          <ac:chgData name="Davis, James C" userId="84778d94-b1cc-4a48-87ce-749e1d7d6e72" providerId="ADAL" clId="{12FA020C-A0E8-644D-901E-C9FF7C142579}" dt="2022-12-02T08:59:04.759" v="806"/>
          <ac:inkMkLst>
            <pc:docMk/>
            <pc:sldMk cId="3257107145" sldId="1588"/>
            <ac:inkMk id="794" creationId="{E4E12EB0-9C53-7D9D-CD9E-64C62089B20D}"/>
          </ac:inkMkLst>
        </pc:inkChg>
        <pc:inkChg chg="add del">
          <ac:chgData name="Davis, James C" userId="84778d94-b1cc-4a48-87ce-749e1d7d6e72" providerId="ADAL" clId="{12FA020C-A0E8-644D-901E-C9FF7C142579}" dt="2022-12-02T08:59:04.759" v="806"/>
          <ac:inkMkLst>
            <pc:docMk/>
            <pc:sldMk cId="3257107145" sldId="1588"/>
            <ac:inkMk id="795" creationId="{E96DE8CF-9C1E-8B5D-F3A1-7C2BDECF0E71}"/>
          </ac:inkMkLst>
        </pc:inkChg>
        <pc:inkChg chg="add del">
          <ac:chgData name="Davis, James C" userId="84778d94-b1cc-4a48-87ce-749e1d7d6e72" providerId="ADAL" clId="{12FA020C-A0E8-644D-901E-C9FF7C142579}" dt="2022-12-02T08:59:04.759" v="806"/>
          <ac:inkMkLst>
            <pc:docMk/>
            <pc:sldMk cId="3257107145" sldId="1588"/>
            <ac:inkMk id="796" creationId="{08B33FC9-40CE-38C8-C342-3D8146654868}"/>
          </ac:inkMkLst>
        </pc:inkChg>
        <pc:inkChg chg="add del">
          <ac:chgData name="Davis, James C" userId="84778d94-b1cc-4a48-87ce-749e1d7d6e72" providerId="ADAL" clId="{12FA020C-A0E8-644D-901E-C9FF7C142579}" dt="2022-12-02T08:59:04.759" v="806"/>
          <ac:inkMkLst>
            <pc:docMk/>
            <pc:sldMk cId="3257107145" sldId="1588"/>
            <ac:inkMk id="797" creationId="{285F018F-788C-FE50-C91D-06C654DD631F}"/>
          </ac:inkMkLst>
        </pc:inkChg>
        <pc:inkChg chg="add del">
          <ac:chgData name="Davis, James C" userId="84778d94-b1cc-4a48-87ce-749e1d7d6e72" providerId="ADAL" clId="{12FA020C-A0E8-644D-901E-C9FF7C142579}" dt="2022-12-02T08:59:04.759" v="806"/>
          <ac:inkMkLst>
            <pc:docMk/>
            <pc:sldMk cId="3257107145" sldId="1588"/>
            <ac:inkMk id="798" creationId="{4943F022-D3F7-DDAA-DA3D-CDAD25303840}"/>
          </ac:inkMkLst>
        </pc:inkChg>
        <pc:inkChg chg="add del">
          <ac:chgData name="Davis, James C" userId="84778d94-b1cc-4a48-87ce-749e1d7d6e72" providerId="ADAL" clId="{12FA020C-A0E8-644D-901E-C9FF7C142579}" dt="2022-12-02T08:59:04.759" v="806"/>
          <ac:inkMkLst>
            <pc:docMk/>
            <pc:sldMk cId="3257107145" sldId="1588"/>
            <ac:inkMk id="799" creationId="{522F1689-5871-B35F-E550-A22013F8CDDB}"/>
          </ac:inkMkLst>
        </pc:inkChg>
        <pc:inkChg chg="add reco">
          <ac:chgData name="Davis, James C" userId="84778d94-b1cc-4a48-87ce-749e1d7d6e72" providerId="ADAL" clId="{12FA020C-A0E8-644D-901E-C9FF7C142579}" dt="2022-12-02T08:59:04.759" v="806"/>
          <ac:inkMkLst>
            <pc:docMk/>
            <pc:sldMk cId="3257107145" sldId="1588"/>
            <ac:inkMk id="800" creationId="{14882682-A511-384E-5152-45BF713976CA}"/>
          </ac:inkMkLst>
        </pc:inkChg>
        <pc:inkChg chg="add reco">
          <ac:chgData name="Davis, James C" userId="84778d94-b1cc-4a48-87ce-749e1d7d6e72" providerId="ADAL" clId="{12FA020C-A0E8-644D-901E-C9FF7C142579}" dt="2022-12-02T08:59:04.759" v="806"/>
          <ac:inkMkLst>
            <pc:docMk/>
            <pc:sldMk cId="3257107145" sldId="1588"/>
            <ac:inkMk id="801" creationId="{7327DCED-73AD-2D48-5251-867F999449BC}"/>
          </ac:inkMkLst>
        </pc:inkChg>
        <pc:inkChg chg="add">
          <ac:chgData name="Davis, James C" userId="84778d94-b1cc-4a48-87ce-749e1d7d6e72" providerId="ADAL" clId="{12FA020C-A0E8-644D-901E-C9FF7C142579}" dt="2022-12-02T08:59:05.563" v="807"/>
          <ac:inkMkLst>
            <pc:docMk/>
            <pc:sldMk cId="3257107145" sldId="1588"/>
            <ac:inkMk id="802" creationId="{56281B7F-3BD3-CBDA-96CD-0CDF139013F1}"/>
          </ac:inkMkLst>
        </pc:inkChg>
        <pc:inkChg chg="add">
          <ac:chgData name="Davis, James C" userId="84778d94-b1cc-4a48-87ce-749e1d7d6e72" providerId="ADAL" clId="{12FA020C-A0E8-644D-901E-C9FF7C142579}" dt="2022-12-02T08:59:06.171" v="808"/>
          <ac:inkMkLst>
            <pc:docMk/>
            <pc:sldMk cId="3257107145" sldId="1588"/>
            <ac:inkMk id="803" creationId="{88F9D09F-8CBE-80D4-973F-F4430477853A}"/>
          </ac:inkMkLst>
        </pc:inkChg>
        <pc:inkChg chg="add">
          <ac:chgData name="Davis, James C" userId="84778d94-b1cc-4a48-87ce-749e1d7d6e72" providerId="ADAL" clId="{12FA020C-A0E8-644D-901E-C9FF7C142579}" dt="2022-12-02T08:59:07.111" v="809"/>
          <ac:inkMkLst>
            <pc:docMk/>
            <pc:sldMk cId="3257107145" sldId="1588"/>
            <ac:inkMk id="804" creationId="{3946DAB9-C56E-2D1A-7EC9-A19908DBF332}"/>
          </ac:inkMkLst>
        </pc:inkChg>
        <pc:inkChg chg="add del">
          <ac:chgData name="Davis, James C" userId="84778d94-b1cc-4a48-87ce-749e1d7d6e72" providerId="ADAL" clId="{12FA020C-A0E8-644D-901E-C9FF7C142579}" dt="2022-12-02T08:59:16.304" v="826"/>
          <ac:inkMkLst>
            <pc:docMk/>
            <pc:sldMk cId="3257107145" sldId="1588"/>
            <ac:inkMk id="805" creationId="{FB5A1180-E916-35BD-D363-D0AD19416DC6}"/>
          </ac:inkMkLst>
        </pc:inkChg>
        <pc:inkChg chg="add del">
          <ac:chgData name="Davis, James C" userId="84778d94-b1cc-4a48-87ce-749e1d7d6e72" providerId="ADAL" clId="{12FA020C-A0E8-644D-901E-C9FF7C142579}" dt="2022-12-02T08:59:16.304" v="826"/>
          <ac:inkMkLst>
            <pc:docMk/>
            <pc:sldMk cId="3257107145" sldId="1588"/>
            <ac:inkMk id="806" creationId="{304571F6-226B-5FC9-9C43-5B52971764F7}"/>
          </ac:inkMkLst>
        </pc:inkChg>
        <pc:inkChg chg="add del">
          <ac:chgData name="Davis, James C" userId="84778d94-b1cc-4a48-87ce-749e1d7d6e72" providerId="ADAL" clId="{12FA020C-A0E8-644D-901E-C9FF7C142579}" dt="2022-12-02T08:59:16.304" v="826"/>
          <ac:inkMkLst>
            <pc:docMk/>
            <pc:sldMk cId="3257107145" sldId="1588"/>
            <ac:inkMk id="807" creationId="{C9FAF790-0D5A-E6A5-C133-C0CEFE185D35}"/>
          </ac:inkMkLst>
        </pc:inkChg>
        <pc:inkChg chg="add del">
          <ac:chgData name="Davis, James C" userId="84778d94-b1cc-4a48-87ce-749e1d7d6e72" providerId="ADAL" clId="{12FA020C-A0E8-644D-901E-C9FF7C142579}" dt="2022-12-02T08:59:16.304" v="826"/>
          <ac:inkMkLst>
            <pc:docMk/>
            <pc:sldMk cId="3257107145" sldId="1588"/>
            <ac:inkMk id="808" creationId="{A8CEE54D-72D8-F3E3-E708-1B42A0951D8F}"/>
          </ac:inkMkLst>
        </pc:inkChg>
        <pc:inkChg chg="add del">
          <ac:chgData name="Davis, James C" userId="84778d94-b1cc-4a48-87ce-749e1d7d6e72" providerId="ADAL" clId="{12FA020C-A0E8-644D-901E-C9FF7C142579}" dt="2022-12-02T08:59:16.304" v="826"/>
          <ac:inkMkLst>
            <pc:docMk/>
            <pc:sldMk cId="3257107145" sldId="1588"/>
            <ac:inkMk id="809" creationId="{053D6DCD-B307-22FD-0BA9-C3BF31B0D066}"/>
          </ac:inkMkLst>
        </pc:inkChg>
        <pc:inkChg chg="add del">
          <ac:chgData name="Davis, James C" userId="84778d94-b1cc-4a48-87ce-749e1d7d6e72" providerId="ADAL" clId="{12FA020C-A0E8-644D-901E-C9FF7C142579}" dt="2022-12-02T08:59:16.304" v="826"/>
          <ac:inkMkLst>
            <pc:docMk/>
            <pc:sldMk cId="3257107145" sldId="1588"/>
            <ac:inkMk id="810" creationId="{E1EE7B6D-0543-2642-7D6D-6412EED28D74}"/>
          </ac:inkMkLst>
        </pc:inkChg>
        <pc:inkChg chg="add del">
          <ac:chgData name="Davis, James C" userId="84778d94-b1cc-4a48-87ce-749e1d7d6e72" providerId="ADAL" clId="{12FA020C-A0E8-644D-901E-C9FF7C142579}" dt="2022-12-02T08:59:16.304" v="826"/>
          <ac:inkMkLst>
            <pc:docMk/>
            <pc:sldMk cId="3257107145" sldId="1588"/>
            <ac:inkMk id="811" creationId="{93657E97-4E62-553A-4CD2-E8727CCDFD91}"/>
          </ac:inkMkLst>
        </pc:inkChg>
        <pc:inkChg chg="add del">
          <ac:chgData name="Davis, James C" userId="84778d94-b1cc-4a48-87ce-749e1d7d6e72" providerId="ADAL" clId="{12FA020C-A0E8-644D-901E-C9FF7C142579}" dt="2022-12-02T08:59:16.304" v="826"/>
          <ac:inkMkLst>
            <pc:docMk/>
            <pc:sldMk cId="3257107145" sldId="1588"/>
            <ac:inkMk id="812" creationId="{1115397C-D779-EB9E-D0ED-1EB08AF2A7B6}"/>
          </ac:inkMkLst>
        </pc:inkChg>
        <pc:inkChg chg="add del">
          <ac:chgData name="Davis, James C" userId="84778d94-b1cc-4a48-87ce-749e1d7d6e72" providerId="ADAL" clId="{12FA020C-A0E8-644D-901E-C9FF7C142579}" dt="2022-12-02T08:59:16.304" v="826"/>
          <ac:inkMkLst>
            <pc:docMk/>
            <pc:sldMk cId="3257107145" sldId="1588"/>
            <ac:inkMk id="813" creationId="{BF4C79A1-B1B7-0769-90B4-021ACB00CDA4}"/>
          </ac:inkMkLst>
        </pc:inkChg>
        <pc:inkChg chg="add del">
          <ac:chgData name="Davis, James C" userId="84778d94-b1cc-4a48-87ce-749e1d7d6e72" providerId="ADAL" clId="{12FA020C-A0E8-644D-901E-C9FF7C142579}" dt="2022-12-02T08:59:16.304" v="826"/>
          <ac:inkMkLst>
            <pc:docMk/>
            <pc:sldMk cId="3257107145" sldId="1588"/>
            <ac:inkMk id="814" creationId="{9CAA7E31-0EC2-8478-C7C7-C05D2A56A90F}"/>
          </ac:inkMkLst>
        </pc:inkChg>
        <pc:inkChg chg="add del">
          <ac:chgData name="Davis, James C" userId="84778d94-b1cc-4a48-87ce-749e1d7d6e72" providerId="ADAL" clId="{12FA020C-A0E8-644D-901E-C9FF7C142579}" dt="2022-12-02T08:59:16.304" v="826"/>
          <ac:inkMkLst>
            <pc:docMk/>
            <pc:sldMk cId="3257107145" sldId="1588"/>
            <ac:inkMk id="815" creationId="{82630EF0-6742-C58D-FF9D-B0B09810B9DB}"/>
          </ac:inkMkLst>
        </pc:inkChg>
        <pc:inkChg chg="add del">
          <ac:chgData name="Davis, James C" userId="84778d94-b1cc-4a48-87ce-749e1d7d6e72" providerId="ADAL" clId="{12FA020C-A0E8-644D-901E-C9FF7C142579}" dt="2022-12-02T08:59:16.304" v="826"/>
          <ac:inkMkLst>
            <pc:docMk/>
            <pc:sldMk cId="3257107145" sldId="1588"/>
            <ac:inkMk id="816" creationId="{2C599D59-9FB0-185E-DBB5-F014C37AD2DA}"/>
          </ac:inkMkLst>
        </pc:inkChg>
        <pc:inkChg chg="add del">
          <ac:chgData name="Davis, James C" userId="84778d94-b1cc-4a48-87ce-749e1d7d6e72" providerId="ADAL" clId="{12FA020C-A0E8-644D-901E-C9FF7C142579}" dt="2022-12-02T08:59:16.304" v="826"/>
          <ac:inkMkLst>
            <pc:docMk/>
            <pc:sldMk cId="3257107145" sldId="1588"/>
            <ac:inkMk id="817" creationId="{609837C5-FBDC-2E9E-FCB4-192A7601853A}"/>
          </ac:inkMkLst>
        </pc:inkChg>
        <pc:inkChg chg="add del">
          <ac:chgData name="Davis, James C" userId="84778d94-b1cc-4a48-87ce-749e1d7d6e72" providerId="ADAL" clId="{12FA020C-A0E8-644D-901E-C9FF7C142579}" dt="2022-12-02T08:59:16.304" v="826"/>
          <ac:inkMkLst>
            <pc:docMk/>
            <pc:sldMk cId="3257107145" sldId="1588"/>
            <ac:inkMk id="818" creationId="{1E8451F9-873F-072E-72D3-7064E0A2E4E9}"/>
          </ac:inkMkLst>
        </pc:inkChg>
        <pc:inkChg chg="add del">
          <ac:chgData name="Davis, James C" userId="84778d94-b1cc-4a48-87ce-749e1d7d6e72" providerId="ADAL" clId="{12FA020C-A0E8-644D-901E-C9FF7C142579}" dt="2022-12-02T08:59:16.304" v="826"/>
          <ac:inkMkLst>
            <pc:docMk/>
            <pc:sldMk cId="3257107145" sldId="1588"/>
            <ac:inkMk id="819" creationId="{2B5EB903-72F1-639B-7450-3EEA2795EE19}"/>
          </ac:inkMkLst>
        </pc:inkChg>
        <pc:inkChg chg="add del">
          <ac:chgData name="Davis, James C" userId="84778d94-b1cc-4a48-87ce-749e1d7d6e72" providerId="ADAL" clId="{12FA020C-A0E8-644D-901E-C9FF7C142579}" dt="2022-12-02T08:59:16.304" v="826"/>
          <ac:inkMkLst>
            <pc:docMk/>
            <pc:sldMk cId="3257107145" sldId="1588"/>
            <ac:inkMk id="820" creationId="{C00AAE6D-2703-21D5-7E07-F61DF16E41CE}"/>
          </ac:inkMkLst>
        </pc:inkChg>
        <pc:inkChg chg="add reco">
          <ac:chgData name="Davis, James C" userId="84778d94-b1cc-4a48-87ce-749e1d7d6e72" providerId="ADAL" clId="{12FA020C-A0E8-644D-901E-C9FF7C142579}" dt="2022-12-02T08:59:16.304" v="826"/>
          <ac:inkMkLst>
            <pc:docMk/>
            <pc:sldMk cId="3257107145" sldId="1588"/>
            <ac:inkMk id="821" creationId="{2BDA6883-BF28-4245-468C-C361AEC01490}"/>
          </ac:inkMkLst>
        </pc:inkChg>
        <pc:inkChg chg="add reco">
          <ac:chgData name="Davis, James C" userId="84778d94-b1cc-4a48-87ce-749e1d7d6e72" providerId="ADAL" clId="{12FA020C-A0E8-644D-901E-C9FF7C142579}" dt="2022-12-02T08:59:16.304" v="826"/>
          <ac:inkMkLst>
            <pc:docMk/>
            <pc:sldMk cId="3257107145" sldId="1588"/>
            <ac:inkMk id="822" creationId="{A8C46AAF-4194-9B57-3696-4D9A36D3ADA7}"/>
          </ac:inkMkLst>
        </pc:inkChg>
        <pc:inkChg chg="add">
          <ac:chgData name="Davis, James C" userId="84778d94-b1cc-4a48-87ce-749e1d7d6e72" providerId="ADAL" clId="{12FA020C-A0E8-644D-901E-C9FF7C142579}" dt="2022-12-02T08:59:17.132" v="827"/>
          <ac:inkMkLst>
            <pc:docMk/>
            <pc:sldMk cId="3257107145" sldId="1588"/>
            <ac:inkMk id="823" creationId="{91B0B396-AB7C-7376-4FD0-8070278E8600}"/>
          </ac:inkMkLst>
        </pc:inkChg>
        <pc:inkChg chg="add del">
          <ac:chgData name="Davis, James C" userId="84778d94-b1cc-4a48-87ce-749e1d7d6e72" providerId="ADAL" clId="{12FA020C-A0E8-644D-901E-C9FF7C142579}" dt="2022-12-02T08:59:24.244" v="837"/>
          <ac:inkMkLst>
            <pc:docMk/>
            <pc:sldMk cId="3257107145" sldId="1588"/>
            <ac:inkMk id="824" creationId="{04F88220-584B-27ED-016F-5F96B60A4B0C}"/>
          </ac:inkMkLst>
        </pc:inkChg>
        <pc:inkChg chg="add del">
          <ac:chgData name="Davis, James C" userId="84778d94-b1cc-4a48-87ce-749e1d7d6e72" providerId="ADAL" clId="{12FA020C-A0E8-644D-901E-C9FF7C142579}" dt="2022-12-02T08:59:24.244" v="837"/>
          <ac:inkMkLst>
            <pc:docMk/>
            <pc:sldMk cId="3257107145" sldId="1588"/>
            <ac:inkMk id="825" creationId="{32053947-9008-08DD-EB0E-30D2789ABD6F}"/>
          </ac:inkMkLst>
        </pc:inkChg>
        <pc:inkChg chg="add del">
          <ac:chgData name="Davis, James C" userId="84778d94-b1cc-4a48-87ce-749e1d7d6e72" providerId="ADAL" clId="{12FA020C-A0E8-644D-901E-C9FF7C142579}" dt="2022-12-02T08:59:24.244" v="837"/>
          <ac:inkMkLst>
            <pc:docMk/>
            <pc:sldMk cId="3257107145" sldId="1588"/>
            <ac:inkMk id="826" creationId="{B744D537-3889-8876-5CAE-CE8B15E6F16D}"/>
          </ac:inkMkLst>
        </pc:inkChg>
        <pc:inkChg chg="add del">
          <ac:chgData name="Davis, James C" userId="84778d94-b1cc-4a48-87ce-749e1d7d6e72" providerId="ADAL" clId="{12FA020C-A0E8-644D-901E-C9FF7C142579}" dt="2022-12-02T08:59:24.244" v="837"/>
          <ac:inkMkLst>
            <pc:docMk/>
            <pc:sldMk cId="3257107145" sldId="1588"/>
            <ac:inkMk id="827" creationId="{2B0EEB27-5EAD-571E-A1C6-632C0169CD60}"/>
          </ac:inkMkLst>
        </pc:inkChg>
        <pc:inkChg chg="add del">
          <ac:chgData name="Davis, James C" userId="84778d94-b1cc-4a48-87ce-749e1d7d6e72" providerId="ADAL" clId="{12FA020C-A0E8-644D-901E-C9FF7C142579}" dt="2022-12-02T08:59:24.244" v="837"/>
          <ac:inkMkLst>
            <pc:docMk/>
            <pc:sldMk cId="3257107145" sldId="1588"/>
            <ac:inkMk id="828" creationId="{79F596D5-189B-DE61-0126-E57FC5633A64}"/>
          </ac:inkMkLst>
        </pc:inkChg>
        <pc:inkChg chg="add del">
          <ac:chgData name="Davis, James C" userId="84778d94-b1cc-4a48-87ce-749e1d7d6e72" providerId="ADAL" clId="{12FA020C-A0E8-644D-901E-C9FF7C142579}" dt="2022-12-02T08:59:24.244" v="837"/>
          <ac:inkMkLst>
            <pc:docMk/>
            <pc:sldMk cId="3257107145" sldId="1588"/>
            <ac:inkMk id="829" creationId="{EE8E822B-8489-E3AD-D290-B3083676B296}"/>
          </ac:inkMkLst>
        </pc:inkChg>
        <pc:inkChg chg="add del">
          <ac:chgData name="Davis, James C" userId="84778d94-b1cc-4a48-87ce-749e1d7d6e72" providerId="ADAL" clId="{12FA020C-A0E8-644D-901E-C9FF7C142579}" dt="2022-12-02T08:59:24.244" v="837"/>
          <ac:inkMkLst>
            <pc:docMk/>
            <pc:sldMk cId="3257107145" sldId="1588"/>
            <ac:inkMk id="830" creationId="{8F332FEE-6DA7-199C-E9BB-E918CEC150B6}"/>
          </ac:inkMkLst>
        </pc:inkChg>
        <pc:inkChg chg="add del">
          <ac:chgData name="Davis, James C" userId="84778d94-b1cc-4a48-87ce-749e1d7d6e72" providerId="ADAL" clId="{12FA020C-A0E8-644D-901E-C9FF7C142579}" dt="2022-12-02T08:59:24.244" v="837"/>
          <ac:inkMkLst>
            <pc:docMk/>
            <pc:sldMk cId="3257107145" sldId="1588"/>
            <ac:inkMk id="831" creationId="{9897A1B1-78F5-B76A-12F0-2672EF0B26CD}"/>
          </ac:inkMkLst>
        </pc:inkChg>
        <pc:inkChg chg="add del">
          <ac:chgData name="Davis, James C" userId="84778d94-b1cc-4a48-87ce-749e1d7d6e72" providerId="ADAL" clId="{12FA020C-A0E8-644D-901E-C9FF7C142579}" dt="2022-12-02T08:59:24.244" v="837"/>
          <ac:inkMkLst>
            <pc:docMk/>
            <pc:sldMk cId="3257107145" sldId="1588"/>
            <ac:inkMk id="832" creationId="{521D122E-F299-1F7B-C5B8-19216AF0F258}"/>
          </ac:inkMkLst>
        </pc:inkChg>
        <pc:inkChg chg="add reco">
          <ac:chgData name="Davis, James C" userId="84778d94-b1cc-4a48-87ce-749e1d7d6e72" providerId="ADAL" clId="{12FA020C-A0E8-644D-901E-C9FF7C142579}" dt="2022-12-02T08:59:24.244" v="837"/>
          <ac:inkMkLst>
            <pc:docMk/>
            <pc:sldMk cId="3257107145" sldId="1588"/>
            <ac:inkMk id="833" creationId="{23323992-789B-5A31-B5E5-436B69260E19}"/>
          </ac:inkMkLst>
        </pc:inkChg>
        <pc:inkChg chg="add">
          <ac:chgData name="Davis, James C" userId="84778d94-b1cc-4a48-87ce-749e1d7d6e72" providerId="ADAL" clId="{12FA020C-A0E8-644D-901E-C9FF7C142579}" dt="2022-12-02T08:59:28.532" v="838"/>
          <ac:inkMkLst>
            <pc:docMk/>
            <pc:sldMk cId="3257107145" sldId="1588"/>
            <ac:inkMk id="834" creationId="{779C8949-E58D-95AA-C24A-8E5DC820AC26}"/>
          </ac:inkMkLst>
        </pc:inkChg>
        <pc:inkChg chg="add del">
          <ac:chgData name="Davis, James C" userId="84778d94-b1cc-4a48-87ce-749e1d7d6e72" providerId="ADAL" clId="{12FA020C-A0E8-644D-901E-C9FF7C142579}" dt="2022-12-02T08:59:38.685" v="852"/>
          <ac:inkMkLst>
            <pc:docMk/>
            <pc:sldMk cId="3257107145" sldId="1588"/>
            <ac:inkMk id="835" creationId="{861F20E5-A197-EDF7-5DCE-031BE7583305}"/>
          </ac:inkMkLst>
        </pc:inkChg>
        <pc:inkChg chg="add del">
          <ac:chgData name="Davis, James C" userId="84778d94-b1cc-4a48-87ce-749e1d7d6e72" providerId="ADAL" clId="{12FA020C-A0E8-644D-901E-C9FF7C142579}" dt="2022-12-02T08:59:38.685" v="852"/>
          <ac:inkMkLst>
            <pc:docMk/>
            <pc:sldMk cId="3257107145" sldId="1588"/>
            <ac:inkMk id="836" creationId="{D2AB98E5-957F-F145-B2E1-73A0BAB5AD3F}"/>
          </ac:inkMkLst>
        </pc:inkChg>
        <pc:inkChg chg="add del">
          <ac:chgData name="Davis, James C" userId="84778d94-b1cc-4a48-87ce-749e1d7d6e72" providerId="ADAL" clId="{12FA020C-A0E8-644D-901E-C9FF7C142579}" dt="2022-12-02T08:59:38.685" v="852"/>
          <ac:inkMkLst>
            <pc:docMk/>
            <pc:sldMk cId="3257107145" sldId="1588"/>
            <ac:inkMk id="837" creationId="{1D98A2FF-0281-130C-A2DC-6F3C979B3780}"/>
          </ac:inkMkLst>
        </pc:inkChg>
        <pc:inkChg chg="add del">
          <ac:chgData name="Davis, James C" userId="84778d94-b1cc-4a48-87ce-749e1d7d6e72" providerId="ADAL" clId="{12FA020C-A0E8-644D-901E-C9FF7C142579}" dt="2022-12-02T08:59:38.685" v="852"/>
          <ac:inkMkLst>
            <pc:docMk/>
            <pc:sldMk cId="3257107145" sldId="1588"/>
            <ac:inkMk id="838" creationId="{F104339E-2D63-0D0E-2798-E392DB287734}"/>
          </ac:inkMkLst>
        </pc:inkChg>
        <pc:inkChg chg="add del">
          <ac:chgData name="Davis, James C" userId="84778d94-b1cc-4a48-87ce-749e1d7d6e72" providerId="ADAL" clId="{12FA020C-A0E8-644D-901E-C9FF7C142579}" dt="2022-12-02T08:59:38.685" v="852"/>
          <ac:inkMkLst>
            <pc:docMk/>
            <pc:sldMk cId="3257107145" sldId="1588"/>
            <ac:inkMk id="839" creationId="{E7B492B9-D848-921F-CF1E-72C17CF79F3B}"/>
          </ac:inkMkLst>
        </pc:inkChg>
        <pc:inkChg chg="add del">
          <ac:chgData name="Davis, James C" userId="84778d94-b1cc-4a48-87ce-749e1d7d6e72" providerId="ADAL" clId="{12FA020C-A0E8-644D-901E-C9FF7C142579}" dt="2022-12-02T08:59:38.685" v="852"/>
          <ac:inkMkLst>
            <pc:docMk/>
            <pc:sldMk cId="3257107145" sldId="1588"/>
            <ac:inkMk id="840" creationId="{769E94FA-A778-49B5-4343-758085FCCA60}"/>
          </ac:inkMkLst>
        </pc:inkChg>
        <pc:inkChg chg="add del">
          <ac:chgData name="Davis, James C" userId="84778d94-b1cc-4a48-87ce-749e1d7d6e72" providerId="ADAL" clId="{12FA020C-A0E8-644D-901E-C9FF7C142579}" dt="2022-12-02T08:59:38.685" v="852"/>
          <ac:inkMkLst>
            <pc:docMk/>
            <pc:sldMk cId="3257107145" sldId="1588"/>
            <ac:inkMk id="841" creationId="{AB8857C9-E723-736F-EC43-7109F80BE770}"/>
          </ac:inkMkLst>
        </pc:inkChg>
        <pc:inkChg chg="add del">
          <ac:chgData name="Davis, James C" userId="84778d94-b1cc-4a48-87ce-749e1d7d6e72" providerId="ADAL" clId="{12FA020C-A0E8-644D-901E-C9FF7C142579}" dt="2022-12-02T08:59:38.685" v="852"/>
          <ac:inkMkLst>
            <pc:docMk/>
            <pc:sldMk cId="3257107145" sldId="1588"/>
            <ac:inkMk id="842" creationId="{CB061AC7-7929-E234-C488-3E11D3E45F1A}"/>
          </ac:inkMkLst>
        </pc:inkChg>
        <pc:inkChg chg="add del">
          <ac:chgData name="Davis, James C" userId="84778d94-b1cc-4a48-87ce-749e1d7d6e72" providerId="ADAL" clId="{12FA020C-A0E8-644D-901E-C9FF7C142579}" dt="2022-12-02T08:59:38.685" v="852"/>
          <ac:inkMkLst>
            <pc:docMk/>
            <pc:sldMk cId="3257107145" sldId="1588"/>
            <ac:inkMk id="843" creationId="{FF9CB67C-E4F9-7F33-E2DD-49E5474583AE}"/>
          </ac:inkMkLst>
        </pc:inkChg>
        <pc:inkChg chg="add del">
          <ac:chgData name="Davis, James C" userId="84778d94-b1cc-4a48-87ce-749e1d7d6e72" providerId="ADAL" clId="{12FA020C-A0E8-644D-901E-C9FF7C142579}" dt="2022-12-02T08:59:38.685" v="852"/>
          <ac:inkMkLst>
            <pc:docMk/>
            <pc:sldMk cId="3257107145" sldId="1588"/>
            <ac:inkMk id="844" creationId="{379B561E-7649-B539-9197-A7E61ECE18F2}"/>
          </ac:inkMkLst>
        </pc:inkChg>
        <pc:inkChg chg="add del">
          <ac:chgData name="Davis, James C" userId="84778d94-b1cc-4a48-87ce-749e1d7d6e72" providerId="ADAL" clId="{12FA020C-A0E8-644D-901E-C9FF7C142579}" dt="2022-12-02T08:59:38.685" v="852"/>
          <ac:inkMkLst>
            <pc:docMk/>
            <pc:sldMk cId="3257107145" sldId="1588"/>
            <ac:inkMk id="845" creationId="{C73E48D2-8814-CC49-CB5D-7DEACB8B0921}"/>
          </ac:inkMkLst>
        </pc:inkChg>
        <pc:inkChg chg="add del">
          <ac:chgData name="Davis, James C" userId="84778d94-b1cc-4a48-87ce-749e1d7d6e72" providerId="ADAL" clId="{12FA020C-A0E8-644D-901E-C9FF7C142579}" dt="2022-12-02T08:59:38.685" v="852"/>
          <ac:inkMkLst>
            <pc:docMk/>
            <pc:sldMk cId="3257107145" sldId="1588"/>
            <ac:inkMk id="846" creationId="{50B8D980-ABC3-F51A-7184-39D5C391F7C8}"/>
          </ac:inkMkLst>
        </pc:inkChg>
        <pc:inkChg chg="add del">
          <ac:chgData name="Davis, James C" userId="84778d94-b1cc-4a48-87ce-749e1d7d6e72" providerId="ADAL" clId="{12FA020C-A0E8-644D-901E-C9FF7C142579}" dt="2022-12-02T08:59:38.685" v="852"/>
          <ac:inkMkLst>
            <pc:docMk/>
            <pc:sldMk cId="3257107145" sldId="1588"/>
            <ac:inkMk id="847" creationId="{AA1A7560-C68E-7F2A-3B5F-56417114B16B}"/>
          </ac:inkMkLst>
        </pc:inkChg>
        <pc:inkChg chg="add reco">
          <ac:chgData name="Davis, James C" userId="84778d94-b1cc-4a48-87ce-749e1d7d6e72" providerId="ADAL" clId="{12FA020C-A0E8-644D-901E-C9FF7C142579}" dt="2022-12-02T08:59:38.685" v="852"/>
          <ac:inkMkLst>
            <pc:docMk/>
            <pc:sldMk cId="3257107145" sldId="1588"/>
            <ac:inkMk id="848" creationId="{11271FE3-B046-2B90-B6E3-0D54B23666C7}"/>
          </ac:inkMkLst>
        </pc:inkChg>
        <pc:inkChg chg="add del">
          <ac:chgData name="Davis, James C" userId="84778d94-b1cc-4a48-87ce-749e1d7d6e72" providerId="ADAL" clId="{12FA020C-A0E8-644D-901E-C9FF7C142579}" dt="2022-12-02T08:59:42.723" v="859"/>
          <ac:inkMkLst>
            <pc:docMk/>
            <pc:sldMk cId="3257107145" sldId="1588"/>
            <ac:inkMk id="849" creationId="{ECF9DCAD-71BF-3DE6-905D-F8AA115DA08F}"/>
          </ac:inkMkLst>
        </pc:inkChg>
        <pc:inkChg chg="add del">
          <ac:chgData name="Davis, James C" userId="84778d94-b1cc-4a48-87ce-749e1d7d6e72" providerId="ADAL" clId="{12FA020C-A0E8-644D-901E-C9FF7C142579}" dt="2022-12-02T08:59:42.723" v="859"/>
          <ac:inkMkLst>
            <pc:docMk/>
            <pc:sldMk cId="3257107145" sldId="1588"/>
            <ac:inkMk id="850" creationId="{70CE3D85-56FF-EDF8-B7FD-1C02F40BD827}"/>
          </ac:inkMkLst>
        </pc:inkChg>
        <pc:inkChg chg="add">
          <ac:chgData name="Davis, James C" userId="84778d94-b1cc-4a48-87ce-749e1d7d6e72" providerId="ADAL" clId="{12FA020C-A0E8-644D-901E-C9FF7C142579}" dt="2022-12-02T08:59:40.623" v="855"/>
          <ac:inkMkLst>
            <pc:docMk/>
            <pc:sldMk cId="3257107145" sldId="1588"/>
            <ac:inkMk id="851" creationId="{515C96E5-442D-64AA-695B-FFAA31E92DC8}"/>
          </ac:inkMkLst>
        </pc:inkChg>
        <pc:inkChg chg="add del">
          <ac:chgData name="Davis, James C" userId="84778d94-b1cc-4a48-87ce-749e1d7d6e72" providerId="ADAL" clId="{12FA020C-A0E8-644D-901E-C9FF7C142579}" dt="2022-12-02T08:59:42.723" v="859"/>
          <ac:inkMkLst>
            <pc:docMk/>
            <pc:sldMk cId="3257107145" sldId="1588"/>
            <ac:inkMk id="852" creationId="{905DA04D-299C-7F54-C107-CD3F91A687B7}"/>
          </ac:inkMkLst>
        </pc:inkChg>
        <pc:inkChg chg="add del">
          <ac:chgData name="Davis, James C" userId="84778d94-b1cc-4a48-87ce-749e1d7d6e72" providerId="ADAL" clId="{12FA020C-A0E8-644D-901E-C9FF7C142579}" dt="2022-12-02T08:59:42.723" v="859"/>
          <ac:inkMkLst>
            <pc:docMk/>
            <pc:sldMk cId="3257107145" sldId="1588"/>
            <ac:inkMk id="853" creationId="{440275A9-05F4-B98E-E3D0-425D6B4A8569}"/>
          </ac:inkMkLst>
        </pc:inkChg>
        <pc:inkChg chg="add del">
          <ac:chgData name="Davis, James C" userId="84778d94-b1cc-4a48-87ce-749e1d7d6e72" providerId="ADAL" clId="{12FA020C-A0E8-644D-901E-C9FF7C142579}" dt="2022-12-02T08:59:42.723" v="859"/>
          <ac:inkMkLst>
            <pc:docMk/>
            <pc:sldMk cId="3257107145" sldId="1588"/>
            <ac:inkMk id="854" creationId="{39A8808E-7349-BC17-1D64-84AEC1C59C21}"/>
          </ac:inkMkLst>
        </pc:inkChg>
        <pc:inkChg chg="add reco">
          <ac:chgData name="Davis, James C" userId="84778d94-b1cc-4a48-87ce-749e1d7d6e72" providerId="ADAL" clId="{12FA020C-A0E8-644D-901E-C9FF7C142579}" dt="2022-12-02T08:59:42.723" v="859"/>
          <ac:inkMkLst>
            <pc:docMk/>
            <pc:sldMk cId="3257107145" sldId="1588"/>
            <ac:inkMk id="855" creationId="{8FFF32A8-1CF1-C3BE-2AA2-1357873A42C6}"/>
          </ac:inkMkLst>
        </pc:inkChg>
        <pc:inkChg chg="add">
          <ac:chgData name="Davis, James C" userId="84778d94-b1cc-4a48-87ce-749e1d7d6e72" providerId="ADAL" clId="{12FA020C-A0E8-644D-901E-C9FF7C142579}" dt="2022-12-02T08:59:43.737" v="860"/>
          <ac:inkMkLst>
            <pc:docMk/>
            <pc:sldMk cId="3257107145" sldId="1588"/>
            <ac:inkMk id="856" creationId="{F92CD25E-36D5-090D-8A18-13C4195D3E0C}"/>
          </ac:inkMkLst>
        </pc:inkChg>
        <pc:inkChg chg="add">
          <ac:chgData name="Davis, James C" userId="84778d94-b1cc-4a48-87ce-749e1d7d6e72" providerId="ADAL" clId="{12FA020C-A0E8-644D-901E-C9FF7C142579}" dt="2022-12-02T08:59:45.446" v="861"/>
          <ac:inkMkLst>
            <pc:docMk/>
            <pc:sldMk cId="3257107145" sldId="1588"/>
            <ac:inkMk id="857" creationId="{B081D5C4-BA56-6470-4A32-CDE96AC0D7F7}"/>
          </ac:inkMkLst>
        </pc:inkChg>
        <pc:inkChg chg="add">
          <ac:chgData name="Davis, James C" userId="84778d94-b1cc-4a48-87ce-749e1d7d6e72" providerId="ADAL" clId="{12FA020C-A0E8-644D-901E-C9FF7C142579}" dt="2022-12-02T08:59:52.605" v="862"/>
          <ac:inkMkLst>
            <pc:docMk/>
            <pc:sldMk cId="3257107145" sldId="1588"/>
            <ac:inkMk id="858" creationId="{85B8E4D2-E01F-E815-70C0-57600B139F81}"/>
          </ac:inkMkLst>
        </pc:inkChg>
        <pc:inkChg chg="add del">
          <ac:chgData name="Davis, James C" userId="84778d94-b1cc-4a48-87ce-749e1d7d6e72" providerId="ADAL" clId="{12FA020C-A0E8-644D-901E-C9FF7C142579}" dt="2022-12-02T09:00:05.070" v="883"/>
          <ac:inkMkLst>
            <pc:docMk/>
            <pc:sldMk cId="3257107145" sldId="1588"/>
            <ac:inkMk id="859" creationId="{480FCC36-7A15-6597-181B-217682148026}"/>
          </ac:inkMkLst>
        </pc:inkChg>
        <pc:inkChg chg="add del">
          <ac:chgData name="Davis, James C" userId="84778d94-b1cc-4a48-87ce-749e1d7d6e72" providerId="ADAL" clId="{12FA020C-A0E8-644D-901E-C9FF7C142579}" dt="2022-12-02T09:00:05.070" v="883"/>
          <ac:inkMkLst>
            <pc:docMk/>
            <pc:sldMk cId="3257107145" sldId="1588"/>
            <ac:inkMk id="860" creationId="{CEDFA94D-47C4-E35E-392C-730742824ADE}"/>
          </ac:inkMkLst>
        </pc:inkChg>
        <pc:inkChg chg="add del">
          <ac:chgData name="Davis, James C" userId="84778d94-b1cc-4a48-87ce-749e1d7d6e72" providerId="ADAL" clId="{12FA020C-A0E8-644D-901E-C9FF7C142579}" dt="2022-12-02T09:00:05.070" v="883"/>
          <ac:inkMkLst>
            <pc:docMk/>
            <pc:sldMk cId="3257107145" sldId="1588"/>
            <ac:inkMk id="861" creationId="{F664D5C2-8D40-633B-6D9B-5AB3FDBB4D5D}"/>
          </ac:inkMkLst>
        </pc:inkChg>
        <pc:inkChg chg="add del">
          <ac:chgData name="Davis, James C" userId="84778d94-b1cc-4a48-87ce-749e1d7d6e72" providerId="ADAL" clId="{12FA020C-A0E8-644D-901E-C9FF7C142579}" dt="2022-12-02T09:00:05.070" v="883"/>
          <ac:inkMkLst>
            <pc:docMk/>
            <pc:sldMk cId="3257107145" sldId="1588"/>
            <ac:inkMk id="862" creationId="{7BB09773-6AC4-2CEF-7FB6-D69B4992FCC4}"/>
          </ac:inkMkLst>
        </pc:inkChg>
        <pc:inkChg chg="add del">
          <ac:chgData name="Davis, James C" userId="84778d94-b1cc-4a48-87ce-749e1d7d6e72" providerId="ADAL" clId="{12FA020C-A0E8-644D-901E-C9FF7C142579}" dt="2022-12-02T09:00:05.070" v="883"/>
          <ac:inkMkLst>
            <pc:docMk/>
            <pc:sldMk cId="3257107145" sldId="1588"/>
            <ac:inkMk id="863" creationId="{F4BB0EBE-F96E-8352-270B-50B2863426ED}"/>
          </ac:inkMkLst>
        </pc:inkChg>
        <pc:inkChg chg="add del">
          <ac:chgData name="Davis, James C" userId="84778d94-b1cc-4a48-87ce-749e1d7d6e72" providerId="ADAL" clId="{12FA020C-A0E8-644D-901E-C9FF7C142579}" dt="2022-12-02T09:00:05.070" v="883"/>
          <ac:inkMkLst>
            <pc:docMk/>
            <pc:sldMk cId="3257107145" sldId="1588"/>
            <ac:inkMk id="864" creationId="{4A2413AB-292F-2EED-A01C-8DE7AE33CE06}"/>
          </ac:inkMkLst>
        </pc:inkChg>
        <pc:inkChg chg="add del">
          <ac:chgData name="Davis, James C" userId="84778d94-b1cc-4a48-87ce-749e1d7d6e72" providerId="ADAL" clId="{12FA020C-A0E8-644D-901E-C9FF7C142579}" dt="2022-12-02T09:00:05.070" v="883"/>
          <ac:inkMkLst>
            <pc:docMk/>
            <pc:sldMk cId="3257107145" sldId="1588"/>
            <ac:inkMk id="865" creationId="{4B9248A2-4D0F-E206-BD0C-A8B063F423DA}"/>
          </ac:inkMkLst>
        </pc:inkChg>
        <pc:inkChg chg="add del">
          <ac:chgData name="Davis, James C" userId="84778d94-b1cc-4a48-87ce-749e1d7d6e72" providerId="ADAL" clId="{12FA020C-A0E8-644D-901E-C9FF7C142579}" dt="2022-12-02T09:00:05.070" v="883"/>
          <ac:inkMkLst>
            <pc:docMk/>
            <pc:sldMk cId="3257107145" sldId="1588"/>
            <ac:inkMk id="866" creationId="{FD14826C-B9CD-26C1-FCF3-A744DB9C52ED}"/>
          </ac:inkMkLst>
        </pc:inkChg>
        <pc:inkChg chg="add del">
          <ac:chgData name="Davis, James C" userId="84778d94-b1cc-4a48-87ce-749e1d7d6e72" providerId="ADAL" clId="{12FA020C-A0E8-644D-901E-C9FF7C142579}" dt="2022-12-02T09:00:05.070" v="883"/>
          <ac:inkMkLst>
            <pc:docMk/>
            <pc:sldMk cId="3257107145" sldId="1588"/>
            <ac:inkMk id="867" creationId="{F3839A13-AE84-35FF-A895-4B82210D70C1}"/>
          </ac:inkMkLst>
        </pc:inkChg>
        <pc:inkChg chg="add del">
          <ac:chgData name="Davis, James C" userId="84778d94-b1cc-4a48-87ce-749e1d7d6e72" providerId="ADAL" clId="{12FA020C-A0E8-644D-901E-C9FF7C142579}" dt="2022-12-02T09:00:05.070" v="883"/>
          <ac:inkMkLst>
            <pc:docMk/>
            <pc:sldMk cId="3257107145" sldId="1588"/>
            <ac:inkMk id="868" creationId="{105A8ABD-9BF6-EDFE-8EEE-43017C35A5DD}"/>
          </ac:inkMkLst>
        </pc:inkChg>
        <pc:inkChg chg="add del">
          <ac:chgData name="Davis, James C" userId="84778d94-b1cc-4a48-87ce-749e1d7d6e72" providerId="ADAL" clId="{12FA020C-A0E8-644D-901E-C9FF7C142579}" dt="2022-12-02T09:00:05.070" v="883"/>
          <ac:inkMkLst>
            <pc:docMk/>
            <pc:sldMk cId="3257107145" sldId="1588"/>
            <ac:inkMk id="869" creationId="{325C4240-A8BF-4642-CFA5-FE17D13BE523}"/>
          </ac:inkMkLst>
        </pc:inkChg>
        <pc:inkChg chg="add del">
          <ac:chgData name="Davis, James C" userId="84778d94-b1cc-4a48-87ce-749e1d7d6e72" providerId="ADAL" clId="{12FA020C-A0E8-644D-901E-C9FF7C142579}" dt="2022-12-02T09:00:05.070" v="883"/>
          <ac:inkMkLst>
            <pc:docMk/>
            <pc:sldMk cId="3257107145" sldId="1588"/>
            <ac:inkMk id="870" creationId="{973BCE24-967A-0593-E92D-22971CC6886F}"/>
          </ac:inkMkLst>
        </pc:inkChg>
        <pc:inkChg chg="add del">
          <ac:chgData name="Davis, James C" userId="84778d94-b1cc-4a48-87ce-749e1d7d6e72" providerId="ADAL" clId="{12FA020C-A0E8-644D-901E-C9FF7C142579}" dt="2022-12-02T09:00:05.070" v="883"/>
          <ac:inkMkLst>
            <pc:docMk/>
            <pc:sldMk cId="3257107145" sldId="1588"/>
            <ac:inkMk id="871" creationId="{5991D0EC-2659-7629-E2C2-7DE085A2FDB6}"/>
          </ac:inkMkLst>
        </pc:inkChg>
        <pc:inkChg chg="add del">
          <ac:chgData name="Davis, James C" userId="84778d94-b1cc-4a48-87ce-749e1d7d6e72" providerId="ADAL" clId="{12FA020C-A0E8-644D-901E-C9FF7C142579}" dt="2022-12-02T09:00:05.070" v="883"/>
          <ac:inkMkLst>
            <pc:docMk/>
            <pc:sldMk cId="3257107145" sldId="1588"/>
            <ac:inkMk id="872" creationId="{4AC7080C-48F8-2631-354F-7AFD02AE2A76}"/>
          </ac:inkMkLst>
        </pc:inkChg>
        <pc:inkChg chg="add del">
          <ac:chgData name="Davis, James C" userId="84778d94-b1cc-4a48-87ce-749e1d7d6e72" providerId="ADAL" clId="{12FA020C-A0E8-644D-901E-C9FF7C142579}" dt="2022-12-02T09:00:05.070" v="883"/>
          <ac:inkMkLst>
            <pc:docMk/>
            <pc:sldMk cId="3257107145" sldId="1588"/>
            <ac:inkMk id="873" creationId="{949C6199-1965-AECD-F4C3-C133513699A9}"/>
          </ac:inkMkLst>
        </pc:inkChg>
        <pc:inkChg chg="add del">
          <ac:chgData name="Davis, James C" userId="84778d94-b1cc-4a48-87ce-749e1d7d6e72" providerId="ADAL" clId="{12FA020C-A0E8-644D-901E-C9FF7C142579}" dt="2022-12-02T09:00:05.070" v="883"/>
          <ac:inkMkLst>
            <pc:docMk/>
            <pc:sldMk cId="3257107145" sldId="1588"/>
            <ac:inkMk id="874" creationId="{A17FEB6D-59A3-1DEC-BBFE-13C4B94A4709}"/>
          </ac:inkMkLst>
        </pc:inkChg>
        <pc:inkChg chg="add del">
          <ac:chgData name="Davis, James C" userId="84778d94-b1cc-4a48-87ce-749e1d7d6e72" providerId="ADAL" clId="{12FA020C-A0E8-644D-901E-C9FF7C142579}" dt="2022-12-02T09:00:05.070" v="883"/>
          <ac:inkMkLst>
            <pc:docMk/>
            <pc:sldMk cId="3257107145" sldId="1588"/>
            <ac:inkMk id="875" creationId="{D1B365E4-C62B-C155-EBA3-E9C91ADB7989}"/>
          </ac:inkMkLst>
        </pc:inkChg>
        <pc:inkChg chg="add del">
          <ac:chgData name="Davis, James C" userId="84778d94-b1cc-4a48-87ce-749e1d7d6e72" providerId="ADAL" clId="{12FA020C-A0E8-644D-901E-C9FF7C142579}" dt="2022-12-02T09:00:05.070" v="883"/>
          <ac:inkMkLst>
            <pc:docMk/>
            <pc:sldMk cId="3257107145" sldId="1588"/>
            <ac:inkMk id="876" creationId="{6DAC071E-0308-4B4C-99BB-7CC66AA67FCE}"/>
          </ac:inkMkLst>
        </pc:inkChg>
        <pc:inkChg chg="add del">
          <ac:chgData name="Davis, James C" userId="84778d94-b1cc-4a48-87ce-749e1d7d6e72" providerId="ADAL" clId="{12FA020C-A0E8-644D-901E-C9FF7C142579}" dt="2022-12-02T09:00:05.070" v="883"/>
          <ac:inkMkLst>
            <pc:docMk/>
            <pc:sldMk cId="3257107145" sldId="1588"/>
            <ac:inkMk id="877" creationId="{E1BC6DFC-B531-7320-6CE2-D12EE3F0C1D9}"/>
          </ac:inkMkLst>
        </pc:inkChg>
        <pc:inkChg chg="add del">
          <ac:chgData name="Davis, James C" userId="84778d94-b1cc-4a48-87ce-749e1d7d6e72" providerId="ADAL" clId="{12FA020C-A0E8-644D-901E-C9FF7C142579}" dt="2022-12-02T09:00:05.070" v="883"/>
          <ac:inkMkLst>
            <pc:docMk/>
            <pc:sldMk cId="3257107145" sldId="1588"/>
            <ac:inkMk id="878" creationId="{122C48A1-A80C-D89D-10D1-F18F6ED4F397}"/>
          </ac:inkMkLst>
        </pc:inkChg>
        <pc:inkChg chg="add reco">
          <ac:chgData name="Davis, James C" userId="84778d94-b1cc-4a48-87ce-749e1d7d6e72" providerId="ADAL" clId="{12FA020C-A0E8-644D-901E-C9FF7C142579}" dt="2022-12-02T09:00:05.070" v="883"/>
          <ac:inkMkLst>
            <pc:docMk/>
            <pc:sldMk cId="3257107145" sldId="1588"/>
            <ac:inkMk id="879" creationId="{F9EE78E9-5A58-DF54-2AC4-BB28E9FE60B1}"/>
          </ac:inkMkLst>
        </pc:inkChg>
        <pc:inkChg chg="add reco">
          <ac:chgData name="Davis, James C" userId="84778d94-b1cc-4a48-87ce-749e1d7d6e72" providerId="ADAL" clId="{12FA020C-A0E8-644D-901E-C9FF7C142579}" dt="2022-12-02T09:00:05.070" v="883"/>
          <ac:inkMkLst>
            <pc:docMk/>
            <pc:sldMk cId="3257107145" sldId="1588"/>
            <ac:inkMk id="880" creationId="{9C396097-4C4B-C82E-907B-17EAC61908F7}"/>
          </ac:inkMkLst>
        </pc:inkChg>
        <pc:inkChg chg="add reco">
          <ac:chgData name="Davis, James C" userId="84778d94-b1cc-4a48-87ce-749e1d7d6e72" providerId="ADAL" clId="{12FA020C-A0E8-644D-901E-C9FF7C142579}" dt="2022-12-02T09:00:05.070" v="883"/>
          <ac:inkMkLst>
            <pc:docMk/>
            <pc:sldMk cId="3257107145" sldId="1588"/>
            <ac:inkMk id="881" creationId="{ED7321AF-B4A3-5DDB-7934-F1B8DDA5FD76}"/>
          </ac:inkMkLst>
        </pc:inkChg>
        <pc:inkChg chg="add del">
          <ac:chgData name="Davis, James C" userId="84778d94-b1cc-4a48-87ce-749e1d7d6e72" providerId="ADAL" clId="{12FA020C-A0E8-644D-901E-C9FF7C142579}" dt="2022-12-02T09:00:42.984" v="891"/>
          <ac:inkMkLst>
            <pc:docMk/>
            <pc:sldMk cId="3257107145" sldId="1588"/>
            <ac:inkMk id="882" creationId="{44DA5DA1-EDB8-B1AB-184A-6E6AC0599073}"/>
          </ac:inkMkLst>
        </pc:inkChg>
        <pc:inkChg chg="add del">
          <ac:chgData name="Davis, James C" userId="84778d94-b1cc-4a48-87ce-749e1d7d6e72" providerId="ADAL" clId="{12FA020C-A0E8-644D-901E-C9FF7C142579}" dt="2022-12-02T09:00:42.984" v="891"/>
          <ac:inkMkLst>
            <pc:docMk/>
            <pc:sldMk cId="3257107145" sldId="1588"/>
            <ac:inkMk id="883" creationId="{6098EE05-8388-DCD5-F972-BC6C2ED65E6F}"/>
          </ac:inkMkLst>
        </pc:inkChg>
        <pc:inkChg chg="add del">
          <ac:chgData name="Davis, James C" userId="84778d94-b1cc-4a48-87ce-749e1d7d6e72" providerId="ADAL" clId="{12FA020C-A0E8-644D-901E-C9FF7C142579}" dt="2022-12-02T09:00:42.984" v="891"/>
          <ac:inkMkLst>
            <pc:docMk/>
            <pc:sldMk cId="3257107145" sldId="1588"/>
            <ac:inkMk id="884" creationId="{22983142-AF14-B56D-3E94-AD9D252C1716}"/>
          </ac:inkMkLst>
        </pc:inkChg>
        <pc:inkChg chg="add del">
          <ac:chgData name="Davis, James C" userId="84778d94-b1cc-4a48-87ce-749e1d7d6e72" providerId="ADAL" clId="{12FA020C-A0E8-644D-901E-C9FF7C142579}" dt="2022-12-02T09:00:42.984" v="891"/>
          <ac:inkMkLst>
            <pc:docMk/>
            <pc:sldMk cId="3257107145" sldId="1588"/>
            <ac:inkMk id="885" creationId="{74F7B0E8-E35E-8D6B-3B86-D470A3A37E6D}"/>
          </ac:inkMkLst>
        </pc:inkChg>
        <pc:inkChg chg="add del">
          <ac:chgData name="Davis, James C" userId="84778d94-b1cc-4a48-87ce-749e1d7d6e72" providerId="ADAL" clId="{12FA020C-A0E8-644D-901E-C9FF7C142579}" dt="2022-12-02T09:00:42.984" v="891"/>
          <ac:inkMkLst>
            <pc:docMk/>
            <pc:sldMk cId="3257107145" sldId="1588"/>
            <ac:inkMk id="886" creationId="{2152B375-2981-2787-C426-649B23AC742F}"/>
          </ac:inkMkLst>
        </pc:inkChg>
        <pc:inkChg chg="add del">
          <ac:chgData name="Davis, James C" userId="84778d94-b1cc-4a48-87ce-749e1d7d6e72" providerId="ADAL" clId="{12FA020C-A0E8-644D-901E-C9FF7C142579}" dt="2022-12-02T09:00:42.984" v="891"/>
          <ac:inkMkLst>
            <pc:docMk/>
            <pc:sldMk cId="3257107145" sldId="1588"/>
            <ac:inkMk id="887" creationId="{2F113AC6-A749-5827-59DB-E472818189F4}"/>
          </ac:inkMkLst>
        </pc:inkChg>
        <pc:inkChg chg="add del">
          <ac:chgData name="Davis, James C" userId="84778d94-b1cc-4a48-87ce-749e1d7d6e72" providerId="ADAL" clId="{12FA020C-A0E8-644D-901E-C9FF7C142579}" dt="2022-12-02T09:00:42.984" v="891"/>
          <ac:inkMkLst>
            <pc:docMk/>
            <pc:sldMk cId="3257107145" sldId="1588"/>
            <ac:inkMk id="888" creationId="{3385B503-26A3-9295-31BD-A1F71EE2B17A}"/>
          </ac:inkMkLst>
        </pc:inkChg>
        <pc:inkChg chg="add reco">
          <ac:chgData name="Davis, James C" userId="84778d94-b1cc-4a48-87ce-749e1d7d6e72" providerId="ADAL" clId="{12FA020C-A0E8-644D-901E-C9FF7C142579}" dt="2022-12-02T09:00:42.984" v="891"/>
          <ac:inkMkLst>
            <pc:docMk/>
            <pc:sldMk cId="3257107145" sldId="1588"/>
            <ac:inkMk id="889" creationId="{3379C8A0-67D1-E292-588C-E423B71C3C04}"/>
          </ac:inkMkLst>
        </pc:inkChg>
        <pc:inkChg chg="add del">
          <ac:chgData name="Davis, James C" userId="84778d94-b1cc-4a48-87ce-749e1d7d6e72" providerId="ADAL" clId="{12FA020C-A0E8-644D-901E-C9FF7C142579}" dt="2022-12-02T09:01:34.358" v="901"/>
          <ac:inkMkLst>
            <pc:docMk/>
            <pc:sldMk cId="3257107145" sldId="1588"/>
            <ac:inkMk id="890" creationId="{C3C6D9F5-E29B-68AB-2D2C-53B851A96B67}"/>
          </ac:inkMkLst>
        </pc:inkChg>
        <pc:inkChg chg="add del">
          <ac:chgData name="Davis, James C" userId="84778d94-b1cc-4a48-87ce-749e1d7d6e72" providerId="ADAL" clId="{12FA020C-A0E8-644D-901E-C9FF7C142579}" dt="2022-12-02T09:01:48.033" v="916"/>
          <ac:inkMkLst>
            <pc:docMk/>
            <pc:sldMk cId="3257107145" sldId="1588"/>
            <ac:inkMk id="891" creationId="{59923A53-7712-ABC9-E235-9D3FFE31262E}"/>
          </ac:inkMkLst>
        </pc:inkChg>
        <pc:inkChg chg="add del">
          <ac:chgData name="Davis, James C" userId="84778d94-b1cc-4a48-87ce-749e1d7d6e72" providerId="ADAL" clId="{12FA020C-A0E8-644D-901E-C9FF7C142579}" dt="2022-12-02T09:01:48.033" v="916"/>
          <ac:inkMkLst>
            <pc:docMk/>
            <pc:sldMk cId="3257107145" sldId="1588"/>
            <ac:inkMk id="892" creationId="{1939E763-2F5E-85FF-1FB5-3C18E4002486}"/>
          </ac:inkMkLst>
        </pc:inkChg>
        <pc:inkChg chg="add del">
          <ac:chgData name="Davis, James C" userId="84778d94-b1cc-4a48-87ce-749e1d7d6e72" providerId="ADAL" clId="{12FA020C-A0E8-644D-901E-C9FF7C142579}" dt="2022-12-02T09:01:48.033" v="916"/>
          <ac:inkMkLst>
            <pc:docMk/>
            <pc:sldMk cId="3257107145" sldId="1588"/>
            <ac:inkMk id="893" creationId="{CA47C80B-B468-3493-3B59-9051C6BFEE72}"/>
          </ac:inkMkLst>
        </pc:inkChg>
        <pc:inkChg chg="add del">
          <ac:chgData name="Davis, James C" userId="84778d94-b1cc-4a48-87ce-749e1d7d6e72" providerId="ADAL" clId="{12FA020C-A0E8-644D-901E-C9FF7C142579}" dt="2022-12-02T09:01:48.033" v="916"/>
          <ac:inkMkLst>
            <pc:docMk/>
            <pc:sldMk cId="3257107145" sldId="1588"/>
            <ac:inkMk id="894" creationId="{5A4255FC-519B-26C3-66AF-BDAFF4BCD976}"/>
          </ac:inkMkLst>
        </pc:inkChg>
        <pc:inkChg chg="add del">
          <ac:chgData name="Davis, James C" userId="84778d94-b1cc-4a48-87ce-749e1d7d6e72" providerId="ADAL" clId="{12FA020C-A0E8-644D-901E-C9FF7C142579}" dt="2022-12-02T09:01:48.033" v="916"/>
          <ac:inkMkLst>
            <pc:docMk/>
            <pc:sldMk cId="3257107145" sldId="1588"/>
            <ac:inkMk id="895" creationId="{6BE0958B-2237-07B4-FD68-B5ECD62E7B1E}"/>
          </ac:inkMkLst>
        </pc:inkChg>
        <pc:inkChg chg="add del">
          <ac:chgData name="Davis, James C" userId="84778d94-b1cc-4a48-87ce-749e1d7d6e72" providerId="ADAL" clId="{12FA020C-A0E8-644D-901E-C9FF7C142579}" dt="2022-12-02T09:01:48.033" v="916"/>
          <ac:inkMkLst>
            <pc:docMk/>
            <pc:sldMk cId="3257107145" sldId="1588"/>
            <ac:inkMk id="896" creationId="{F41E647D-4EE5-3960-964F-2916C76C1132}"/>
          </ac:inkMkLst>
        </pc:inkChg>
        <pc:inkChg chg="add del">
          <ac:chgData name="Davis, James C" userId="84778d94-b1cc-4a48-87ce-749e1d7d6e72" providerId="ADAL" clId="{12FA020C-A0E8-644D-901E-C9FF7C142579}" dt="2022-12-02T09:01:48.033" v="916"/>
          <ac:inkMkLst>
            <pc:docMk/>
            <pc:sldMk cId="3257107145" sldId="1588"/>
            <ac:inkMk id="897" creationId="{C2159013-7088-0278-9F03-A2BE8C7F833E}"/>
          </ac:inkMkLst>
        </pc:inkChg>
        <pc:inkChg chg="add del">
          <ac:chgData name="Davis, James C" userId="84778d94-b1cc-4a48-87ce-749e1d7d6e72" providerId="ADAL" clId="{12FA020C-A0E8-644D-901E-C9FF7C142579}" dt="2022-12-02T09:01:48.033" v="916"/>
          <ac:inkMkLst>
            <pc:docMk/>
            <pc:sldMk cId="3257107145" sldId="1588"/>
            <ac:inkMk id="898" creationId="{9318D84F-A0AA-BFDA-0167-4735924F38B2}"/>
          </ac:inkMkLst>
        </pc:inkChg>
        <pc:inkChg chg="add del">
          <ac:chgData name="Davis, James C" userId="84778d94-b1cc-4a48-87ce-749e1d7d6e72" providerId="ADAL" clId="{12FA020C-A0E8-644D-901E-C9FF7C142579}" dt="2022-12-02T09:01:48.033" v="916"/>
          <ac:inkMkLst>
            <pc:docMk/>
            <pc:sldMk cId="3257107145" sldId="1588"/>
            <ac:inkMk id="899" creationId="{B5EF93F3-5E65-F7B9-E7D8-8903FB33BF78}"/>
          </ac:inkMkLst>
        </pc:inkChg>
        <pc:inkChg chg="add del">
          <ac:chgData name="Davis, James C" userId="84778d94-b1cc-4a48-87ce-749e1d7d6e72" providerId="ADAL" clId="{12FA020C-A0E8-644D-901E-C9FF7C142579}" dt="2022-12-02T09:01:48.033" v="916"/>
          <ac:inkMkLst>
            <pc:docMk/>
            <pc:sldMk cId="3257107145" sldId="1588"/>
            <ac:inkMk id="900" creationId="{5A6113A2-EC97-A2AF-2900-0C7E45564755}"/>
          </ac:inkMkLst>
        </pc:inkChg>
        <pc:inkChg chg="add del">
          <ac:chgData name="Davis, James C" userId="84778d94-b1cc-4a48-87ce-749e1d7d6e72" providerId="ADAL" clId="{12FA020C-A0E8-644D-901E-C9FF7C142579}" dt="2022-12-02T09:01:48.033" v="916"/>
          <ac:inkMkLst>
            <pc:docMk/>
            <pc:sldMk cId="3257107145" sldId="1588"/>
            <ac:inkMk id="901" creationId="{B77275D5-8562-2CFF-1233-7B17A8E8D692}"/>
          </ac:inkMkLst>
        </pc:inkChg>
        <pc:inkChg chg="add del">
          <ac:chgData name="Davis, James C" userId="84778d94-b1cc-4a48-87ce-749e1d7d6e72" providerId="ADAL" clId="{12FA020C-A0E8-644D-901E-C9FF7C142579}" dt="2022-12-02T09:01:48.033" v="916"/>
          <ac:inkMkLst>
            <pc:docMk/>
            <pc:sldMk cId="3257107145" sldId="1588"/>
            <ac:inkMk id="902" creationId="{7883296C-9066-2954-6E61-1E24370D7608}"/>
          </ac:inkMkLst>
        </pc:inkChg>
        <pc:inkChg chg="add del">
          <ac:chgData name="Davis, James C" userId="84778d94-b1cc-4a48-87ce-749e1d7d6e72" providerId="ADAL" clId="{12FA020C-A0E8-644D-901E-C9FF7C142579}" dt="2022-12-02T09:01:48.033" v="916"/>
          <ac:inkMkLst>
            <pc:docMk/>
            <pc:sldMk cId="3257107145" sldId="1588"/>
            <ac:inkMk id="903" creationId="{28F5A73D-9A0E-4A74-6B19-A0A624259866}"/>
          </ac:inkMkLst>
        </pc:inkChg>
        <pc:inkChg chg="add del">
          <ac:chgData name="Davis, James C" userId="84778d94-b1cc-4a48-87ce-749e1d7d6e72" providerId="ADAL" clId="{12FA020C-A0E8-644D-901E-C9FF7C142579}" dt="2022-12-02T09:01:48.033" v="916"/>
          <ac:inkMkLst>
            <pc:docMk/>
            <pc:sldMk cId="3257107145" sldId="1588"/>
            <ac:inkMk id="904" creationId="{6E35F59E-7A93-02F4-356C-C60B502AE5FA}"/>
          </ac:inkMkLst>
        </pc:inkChg>
        <pc:inkChg chg="add reco">
          <ac:chgData name="Davis, James C" userId="84778d94-b1cc-4a48-87ce-749e1d7d6e72" providerId="ADAL" clId="{12FA020C-A0E8-644D-901E-C9FF7C142579}" dt="2022-12-02T09:01:48.033" v="916"/>
          <ac:inkMkLst>
            <pc:docMk/>
            <pc:sldMk cId="3257107145" sldId="1588"/>
            <ac:inkMk id="905" creationId="{E6358A04-A5C1-324C-9066-05239D7944DC}"/>
          </ac:inkMkLst>
        </pc:inkChg>
        <pc:inkChg chg="add">
          <ac:chgData name="Davis, James C" userId="84778d94-b1cc-4a48-87ce-749e1d7d6e72" providerId="ADAL" clId="{12FA020C-A0E8-644D-901E-C9FF7C142579}" dt="2022-12-02T09:01:51.039" v="917"/>
          <ac:inkMkLst>
            <pc:docMk/>
            <pc:sldMk cId="3257107145" sldId="1588"/>
            <ac:inkMk id="906" creationId="{6EB738BD-A772-E010-8FA0-D6C60E02D2AB}"/>
          </ac:inkMkLst>
        </pc:inkChg>
        <pc:inkChg chg="add del">
          <ac:chgData name="Davis, James C" userId="84778d94-b1cc-4a48-87ce-749e1d7d6e72" providerId="ADAL" clId="{12FA020C-A0E8-644D-901E-C9FF7C142579}" dt="2022-12-02T09:01:56.306" v="922"/>
          <ac:inkMkLst>
            <pc:docMk/>
            <pc:sldMk cId="3257107145" sldId="1588"/>
            <ac:inkMk id="907" creationId="{B9769B59-B4A5-EDF6-4E28-E4B59D994F17}"/>
          </ac:inkMkLst>
        </pc:inkChg>
        <pc:inkChg chg="add del">
          <ac:chgData name="Davis, James C" userId="84778d94-b1cc-4a48-87ce-749e1d7d6e72" providerId="ADAL" clId="{12FA020C-A0E8-644D-901E-C9FF7C142579}" dt="2022-12-02T09:01:56.306" v="922"/>
          <ac:inkMkLst>
            <pc:docMk/>
            <pc:sldMk cId="3257107145" sldId="1588"/>
            <ac:inkMk id="908" creationId="{B1D1F6D4-CE78-B834-6F95-9D210BFC8879}"/>
          </ac:inkMkLst>
        </pc:inkChg>
        <pc:inkChg chg="add del">
          <ac:chgData name="Davis, James C" userId="84778d94-b1cc-4a48-87ce-749e1d7d6e72" providerId="ADAL" clId="{12FA020C-A0E8-644D-901E-C9FF7C142579}" dt="2022-12-02T09:01:56.306" v="922"/>
          <ac:inkMkLst>
            <pc:docMk/>
            <pc:sldMk cId="3257107145" sldId="1588"/>
            <ac:inkMk id="909" creationId="{E18FD188-BA10-9E9B-7DC1-6C44D9893158}"/>
          </ac:inkMkLst>
        </pc:inkChg>
        <pc:inkChg chg="add">
          <ac:chgData name="Davis, James C" userId="84778d94-b1cc-4a48-87ce-749e1d7d6e72" providerId="ADAL" clId="{12FA020C-A0E8-644D-901E-C9FF7C142579}" dt="2022-12-02T09:01:55.403" v="921"/>
          <ac:inkMkLst>
            <pc:docMk/>
            <pc:sldMk cId="3257107145" sldId="1588"/>
            <ac:inkMk id="910" creationId="{67C6BA8D-13A8-85BE-4265-A36CF813B654}"/>
          </ac:inkMkLst>
        </pc:inkChg>
        <pc:inkChg chg="add reco">
          <ac:chgData name="Davis, James C" userId="84778d94-b1cc-4a48-87ce-749e1d7d6e72" providerId="ADAL" clId="{12FA020C-A0E8-644D-901E-C9FF7C142579}" dt="2022-12-02T09:01:56.306" v="922"/>
          <ac:inkMkLst>
            <pc:docMk/>
            <pc:sldMk cId="3257107145" sldId="1588"/>
            <ac:inkMk id="911" creationId="{FDEEC486-602C-EB4C-83E2-E1E5676DBE6C}"/>
          </ac:inkMkLst>
        </pc:inkChg>
        <pc:inkChg chg="add del">
          <ac:chgData name="Davis, James C" userId="84778d94-b1cc-4a48-87ce-749e1d7d6e72" providerId="ADAL" clId="{12FA020C-A0E8-644D-901E-C9FF7C142579}" dt="2022-12-02T09:02:06.624" v="945"/>
          <ac:inkMkLst>
            <pc:docMk/>
            <pc:sldMk cId="3257107145" sldId="1588"/>
            <ac:inkMk id="912" creationId="{A1DAD924-063F-9CA9-836C-8C08148F87AD}"/>
          </ac:inkMkLst>
        </pc:inkChg>
        <pc:inkChg chg="add del">
          <ac:chgData name="Davis, James C" userId="84778d94-b1cc-4a48-87ce-749e1d7d6e72" providerId="ADAL" clId="{12FA020C-A0E8-644D-901E-C9FF7C142579}" dt="2022-12-02T09:02:06.624" v="945"/>
          <ac:inkMkLst>
            <pc:docMk/>
            <pc:sldMk cId="3257107145" sldId="1588"/>
            <ac:inkMk id="913" creationId="{AE6FAA2E-DEE6-52EF-1725-179A60EE3248}"/>
          </ac:inkMkLst>
        </pc:inkChg>
        <pc:inkChg chg="add del">
          <ac:chgData name="Davis, James C" userId="84778d94-b1cc-4a48-87ce-749e1d7d6e72" providerId="ADAL" clId="{12FA020C-A0E8-644D-901E-C9FF7C142579}" dt="2022-12-02T09:02:06.624" v="945"/>
          <ac:inkMkLst>
            <pc:docMk/>
            <pc:sldMk cId="3257107145" sldId="1588"/>
            <ac:inkMk id="914" creationId="{211A2E2E-F6FA-E926-3FDF-43B140CC5A6C}"/>
          </ac:inkMkLst>
        </pc:inkChg>
        <pc:inkChg chg="add del">
          <ac:chgData name="Davis, James C" userId="84778d94-b1cc-4a48-87ce-749e1d7d6e72" providerId="ADAL" clId="{12FA020C-A0E8-644D-901E-C9FF7C142579}" dt="2022-12-02T09:02:06.624" v="945"/>
          <ac:inkMkLst>
            <pc:docMk/>
            <pc:sldMk cId="3257107145" sldId="1588"/>
            <ac:inkMk id="915" creationId="{CCABA8CC-03DA-F7F8-A8BA-7A34045070ED}"/>
          </ac:inkMkLst>
        </pc:inkChg>
        <pc:inkChg chg="add del">
          <ac:chgData name="Davis, James C" userId="84778d94-b1cc-4a48-87ce-749e1d7d6e72" providerId="ADAL" clId="{12FA020C-A0E8-644D-901E-C9FF7C142579}" dt="2022-12-02T09:02:06.624" v="945"/>
          <ac:inkMkLst>
            <pc:docMk/>
            <pc:sldMk cId="3257107145" sldId="1588"/>
            <ac:inkMk id="916" creationId="{7A454EE2-C24E-8B3F-9AAF-B54C2074CFD2}"/>
          </ac:inkMkLst>
        </pc:inkChg>
        <pc:inkChg chg="add del">
          <ac:chgData name="Davis, James C" userId="84778d94-b1cc-4a48-87ce-749e1d7d6e72" providerId="ADAL" clId="{12FA020C-A0E8-644D-901E-C9FF7C142579}" dt="2022-12-02T09:02:06.624" v="945"/>
          <ac:inkMkLst>
            <pc:docMk/>
            <pc:sldMk cId="3257107145" sldId="1588"/>
            <ac:inkMk id="917" creationId="{20705F5E-06D3-BD9B-5F15-477AA9CE4892}"/>
          </ac:inkMkLst>
        </pc:inkChg>
        <pc:inkChg chg="add del">
          <ac:chgData name="Davis, James C" userId="84778d94-b1cc-4a48-87ce-749e1d7d6e72" providerId="ADAL" clId="{12FA020C-A0E8-644D-901E-C9FF7C142579}" dt="2022-12-02T09:02:06.624" v="945"/>
          <ac:inkMkLst>
            <pc:docMk/>
            <pc:sldMk cId="3257107145" sldId="1588"/>
            <ac:inkMk id="918" creationId="{3F0D3035-7AAA-B61F-4F19-F3FD1F78EEC6}"/>
          </ac:inkMkLst>
        </pc:inkChg>
        <pc:inkChg chg="add del">
          <ac:chgData name="Davis, James C" userId="84778d94-b1cc-4a48-87ce-749e1d7d6e72" providerId="ADAL" clId="{12FA020C-A0E8-644D-901E-C9FF7C142579}" dt="2022-12-02T09:02:06.624" v="945"/>
          <ac:inkMkLst>
            <pc:docMk/>
            <pc:sldMk cId="3257107145" sldId="1588"/>
            <ac:inkMk id="919" creationId="{D2390AB8-BC77-E648-EAE6-70AFA67AE479}"/>
          </ac:inkMkLst>
        </pc:inkChg>
        <pc:inkChg chg="add del">
          <ac:chgData name="Davis, James C" userId="84778d94-b1cc-4a48-87ce-749e1d7d6e72" providerId="ADAL" clId="{12FA020C-A0E8-644D-901E-C9FF7C142579}" dt="2022-12-02T09:02:06.624" v="945"/>
          <ac:inkMkLst>
            <pc:docMk/>
            <pc:sldMk cId="3257107145" sldId="1588"/>
            <ac:inkMk id="920" creationId="{2BFC8013-0E32-F306-C4F2-D4ED9B48BBDC}"/>
          </ac:inkMkLst>
        </pc:inkChg>
        <pc:inkChg chg="add del">
          <ac:chgData name="Davis, James C" userId="84778d94-b1cc-4a48-87ce-749e1d7d6e72" providerId="ADAL" clId="{12FA020C-A0E8-644D-901E-C9FF7C142579}" dt="2022-12-02T09:02:06.624" v="945"/>
          <ac:inkMkLst>
            <pc:docMk/>
            <pc:sldMk cId="3257107145" sldId="1588"/>
            <ac:inkMk id="921" creationId="{FF20D2F7-55B1-ECD4-9C22-B48563250D3A}"/>
          </ac:inkMkLst>
        </pc:inkChg>
        <pc:inkChg chg="add del">
          <ac:chgData name="Davis, James C" userId="84778d94-b1cc-4a48-87ce-749e1d7d6e72" providerId="ADAL" clId="{12FA020C-A0E8-644D-901E-C9FF7C142579}" dt="2022-12-02T09:02:06.624" v="945"/>
          <ac:inkMkLst>
            <pc:docMk/>
            <pc:sldMk cId="3257107145" sldId="1588"/>
            <ac:inkMk id="922" creationId="{9848CCC1-F433-00AA-8620-686761D1711A}"/>
          </ac:inkMkLst>
        </pc:inkChg>
        <pc:inkChg chg="add del">
          <ac:chgData name="Davis, James C" userId="84778d94-b1cc-4a48-87ce-749e1d7d6e72" providerId="ADAL" clId="{12FA020C-A0E8-644D-901E-C9FF7C142579}" dt="2022-12-02T09:02:06.624" v="945"/>
          <ac:inkMkLst>
            <pc:docMk/>
            <pc:sldMk cId="3257107145" sldId="1588"/>
            <ac:inkMk id="923" creationId="{3BD0A68C-4FD6-45B8-047F-958F6920E615}"/>
          </ac:inkMkLst>
        </pc:inkChg>
        <pc:inkChg chg="add del">
          <ac:chgData name="Davis, James C" userId="84778d94-b1cc-4a48-87ce-749e1d7d6e72" providerId="ADAL" clId="{12FA020C-A0E8-644D-901E-C9FF7C142579}" dt="2022-12-02T09:02:06.624" v="945"/>
          <ac:inkMkLst>
            <pc:docMk/>
            <pc:sldMk cId="3257107145" sldId="1588"/>
            <ac:inkMk id="924" creationId="{C7540BDF-2F44-330F-FA2A-B442746BC289}"/>
          </ac:inkMkLst>
        </pc:inkChg>
        <pc:inkChg chg="add del">
          <ac:chgData name="Davis, James C" userId="84778d94-b1cc-4a48-87ce-749e1d7d6e72" providerId="ADAL" clId="{12FA020C-A0E8-644D-901E-C9FF7C142579}" dt="2022-12-02T09:02:06.624" v="945"/>
          <ac:inkMkLst>
            <pc:docMk/>
            <pc:sldMk cId="3257107145" sldId="1588"/>
            <ac:inkMk id="925" creationId="{16EBD74B-D193-CD48-AF43-1844BF9CB86D}"/>
          </ac:inkMkLst>
        </pc:inkChg>
        <pc:inkChg chg="add del">
          <ac:chgData name="Davis, James C" userId="84778d94-b1cc-4a48-87ce-749e1d7d6e72" providerId="ADAL" clId="{12FA020C-A0E8-644D-901E-C9FF7C142579}" dt="2022-12-02T09:02:06.624" v="945"/>
          <ac:inkMkLst>
            <pc:docMk/>
            <pc:sldMk cId="3257107145" sldId="1588"/>
            <ac:inkMk id="926" creationId="{DE41720C-B9CA-E8A9-A31F-07B8F45B0324}"/>
          </ac:inkMkLst>
        </pc:inkChg>
        <pc:inkChg chg="add del">
          <ac:chgData name="Davis, James C" userId="84778d94-b1cc-4a48-87ce-749e1d7d6e72" providerId="ADAL" clId="{12FA020C-A0E8-644D-901E-C9FF7C142579}" dt="2022-12-02T09:02:06.624" v="945"/>
          <ac:inkMkLst>
            <pc:docMk/>
            <pc:sldMk cId="3257107145" sldId="1588"/>
            <ac:inkMk id="927" creationId="{DD314D4D-EFFC-16BD-A5E9-07E2A1628FA2}"/>
          </ac:inkMkLst>
        </pc:inkChg>
        <pc:inkChg chg="add del">
          <ac:chgData name="Davis, James C" userId="84778d94-b1cc-4a48-87ce-749e1d7d6e72" providerId="ADAL" clId="{12FA020C-A0E8-644D-901E-C9FF7C142579}" dt="2022-12-02T09:02:06.624" v="945"/>
          <ac:inkMkLst>
            <pc:docMk/>
            <pc:sldMk cId="3257107145" sldId="1588"/>
            <ac:inkMk id="928" creationId="{6A8E4EAB-3F1D-CC7A-5201-6BC18FF42BC5}"/>
          </ac:inkMkLst>
        </pc:inkChg>
        <pc:inkChg chg="add del">
          <ac:chgData name="Davis, James C" userId="84778d94-b1cc-4a48-87ce-749e1d7d6e72" providerId="ADAL" clId="{12FA020C-A0E8-644D-901E-C9FF7C142579}" dt="2022-12-02T09:02:06.624" v="945"/>
          <ac:inkMkLst>
            <pc:docMk/>
            <pc:sldMk cId="3257107145" sldId="1588"/>
            <ac:inkMk id="929" creationId="{2AD5F78D-D93B-6560-E2E5-28F2FC8C62B5}"/>
          </ac:inkMkLst>
        </pc:inkChg>
        <pc:inkChg chg="add del">
          <ac:chgData name="Davis, James C" userId="84778d94-b1cc-4a48-87ce-749e1d7d6e72" providerId="ADAL" clId="{12FA020C-A0E8-644D-901E-C9FF7C142579}" dt="2022-12-02T09:02:06.624" v="945"/>
          <ac:inkMkLst>
            <pc:docMk/>
            <pc:sldMk cId="3257107145" sldId="1588"/>
            <ac:inkMk id="930" creationId="{18EC2054-85E7-4611-5FB4-DE537749654D}"/>
          </ac:inkMkLst>
        </pc:inkChg>
        <pc:inkChg chg="add del">
          <ac:chgData name="Davis, James C" userId="84778d94-b1cc-4a48-87ce-749e1d7d6e72" providerId="ADAL" clId="{12FA020C-A0E8-644D-901E-C9FF7C142579}" dt="2022-12-02T09:02:06.624" v="945"/>
          <ac:inkMkLst>
            <pc:docMk/>
            <pc:sldMk cId="3257107145" sldId="1588"/>
            <ac:inkMk id="931" creationId="{B978260B-5297-781B-C8FC-E107E5CBBAA9}"/>
          </ac:inkMkLst>
        </pc:inkChg>
        <pc:inkChg chg="add del">
          <ac:chgData name="Davis, James C" userId="84778d94-b1cc-4a48-87ce-749e1d7d6e72" providerId="ADAL" clId="{12FA020C-A0E8-644D-901E-C9FF7C142579}" dt="2022-12-02T09:02:06.624" v="945"/>
          <ac:inkMkLst>
            <pc:docMk/>
            <pc:sldMk cId="3257107145" sldId="1588"/>
            <ac:inkMk id="932" creationId="{F0F64647-F733-9078-2795-634AECA553EF}"/>
          </ac:inkMkLst>
        </pc:inkChg>
        <pc:inkChg chg="add">
          <ac:chgData name="Davis, James C" userId="84778d94-b1cc-4a48-87ce-749e1d7d6e72" providerId="ADAL" clId="{12FA020C-A0E8-644D-901E-C9FF7C142579}" dt="2022-12-02T09:02:05.816" v="944"/>
          <ac:inkMkLst>
            <pc:docMk/>
            <pc:sldMk cId="3257107145" sldId="1588"/>
            <ac:inkMk id="933" creationId="{F22F9031-A6DC-EEE2-7B28-980BAC5F2A19}"/>
          </ac:inkMkLst>
        </pc:inkChg>
        <pc:inkChg chg="add reco">
          <ac:chgData name="Davis, James C" userId="84778d94-b1cc-4a48-87ce-749e1d7d6e72" providerId="ADAL" clId="{12FA020C-A0E8-644D-901E-C9FF7C142579}" dt="2022-12-02T09:02:06.624" v="945"/>
          <ac:inkMkLst>
            <pc:docMk/>
            <pc:sldMk cId="3257107145" sldId="1588"/>
            <ac:inkMk id="934" creationId="{76B05953-EF5D-33B2-A768-14E65A18E7A3}"/>
          </ac:inkMkLst>
        </pc:inkChg>
        <pc:inkChg chg="add del">
          <ac:chgData name="Davis, James C" userId="84778d94-b1cc-4a48-87ce-749e1d7d6e72" providerId="ADAL" clId="{12FA020C-A0E8-644D-901E-C9FF7C142579}" dt="2022-12-02T09:02:10.202" v="951"/>
          <ac:inkMkLst>
            <pc:docMk/>
            <pc:sldMk cId="3257107145" sldId="1588"/>
            <ac:inkMk id="935" creationId="{0F014317-9B86-556F-E6F9-3E5496A203C0}"/>
          </ac:inkMkLst>
        </pc:inkChg>
        <pc:inkChg chg="add del">
          <ac:chgData name="Davis, James C" userId="84778d94-b1cc-4a48-87ce-749e1d7d6e72" providerId="ADAL" clId="{12FA020C-A0E8-644D-901E-C9FF7C142579}" dt="2022-12-02T09:02:10.202" v="951"/>
          <ac:inkMkLst>
            <pc:docMk/>
            <pc:sldMk cId="3257107145" sldId="1588"/>
            <ac:inkMk id="936" creationId="{36CB68B0-7D7B-7107-A540-BCE2EBA49F53}"/>
          </ac:inkMkLst>
        </pc:inkChg>
        <pc:inkChg chg="add del">
          <ac:chgData name="Davis, James C" userId="84778d94-b1cc-4a48-87ce-749e1d7d6e72" providerId="ADAL" clId="{12FA020C-A0E8-644D-901E-C9FF7C142579}" dt="2022-12-02T09:02:10.202" v="951"/>
          <ac:inkMkLst>
            <pc:docMk/>
            <pc:sldMk cId="3257107145" sldId="1588"/>
            <ac:inkMk id="937" creationId="{F09D4D2A-3442-D4FA-CED2-C0BEFC0DB49E}"/>
          </ac:inkMkLst>
        </pc:inkChg>
        <pc:inkChg chg="add del">
          <ac:chgData name="Davis, James C" userId="84778d94-b1cc-4a48-87ce-749e1d7d6e72" providerId="ADAL" clId="{12FA020C-A0E8-644D-901E-C9FF7C142579}" dt="2022-12-02T09:02:10.202" v="951"/>
          <ac:inkMkLst>
            <pc:docMk/>
            <pc:sldMk cId="3257107145" sldId="1588"/>
            <ac:inkMk id="938" creationId="{558B325D-09D6-94A3-65C2-3A1B8C8D1819}"/>
          </ac:inkMkLst>
        </pc:inkChg>
        <pc:inkChg chg="add del">
          <ac:chgData name="Davis, James C" userId="84778d94-b1cc-4a48-87ce-749e1d7d6e72" providerId="ADAL" clId="{12FA020C-A0E8-644D-901E-C9FF7C142579}" dt="2022-12-02T09:02:10.202" v="951"/>
          <ac:inkMkLst>
            <pc:docMk/>
            <pc:sldMk cId="3257107145" sldId="1588"/>
            <ac:inkMk id="939" creationId="{4A67C653-F33D-F36A-1987-37CB6813FF08}"/>
          </ac:inkMkLst>
        </pc:inkChg>
        <pc:inkChg chg="add reco">
          <ac:chgData name="Davis, James C" userId="84778d94-b1cc-4a48-87ce-749e1d7d6e72" providerId="ADAL" clId="{12FA020C-A0E8-644D-901E-C9FF7C142579}" dt="2022-12-02T09:02:10.202" v="951"/>
          <ac:inkMkLst>
            <pc:docMk/>
            <pc:sldMk cId="3257107145" sldId="1588"/>
            <ac:inkMk id="940" creationId="{7659190B-D34C-3DE5-4500-AAED967D8680}"/>
          </ac:inkMkLst>
        </pc:inkChg>
        <pc:inkChg chg="add del">
          <ac:chgData name="Davis, James C" userId="84778d94-b1cc-4a48-87ce-749e1d7d6e72" providerId="ADAL" clId="{12FA020C-A0E8-644D-901E-C9FF7C142579}" dt="2022-12-02T09:02:17.860" v="967"/>
          <ac:inkMkLst>
            <pc:docMk/>
            <pc:sldMk cId="3257107145" sldId="1588"/>
            <ac:inkMk id="941" creationId="{58DBAF54-0FCA-12D3-539C-5961316452B5}"/>
          </ac:inkMkLst>
        </pc:inkChg>
        <pc:inkChg chg="add del">
          <ac:chgData name="Davis, James C" userId="84778d94-b1cc-4a48-87ce-749e1d7d6e72" providerId="ADAL" clId="{12FA020C-A0E8-644D-901E-C9FF7C142579}" dt="2022-12-02T09:02:17.860" v="967"/>
          <ac:inkMkLst>
            <pc:docMk/>
            <pc:sldMk cId="3257107145" sldId="1588"/>
            <ac:inkMk id="942" creationId="{7978801D-BDE4-6328-9E92-49279808EA8E}"/>
          </ac:inkMkLst>
        </pc:inkChg>
        <pc:inkChg chg="add del">
          <ac:chgData name="Davis, James C" userId="84778d94-b1cc-4a48-87ce-749e1d7d6e72" providerId="ADAL" clId="{12FA020C-A0E8-644D-901E-C9FF7C142579}" dt="2022-12-02T09:02:17.860" v="967"/>
          <ac:inkMkLst>
            <pc:docMk/>
            <pc:sldMk cId="3257107145" sldId="1588"/>
            <ac:inkMk id="943" creationId="{BE947950-2A5A-CA0C-F542-00B2799C8FCF}"/>
          </ac:inkMkLst>
        </pc:inkChg>
        <pc:inkChg chg="add del">
          <ac:chgData name="Davis, James C" userId="84778d94-b1cc-4a48-87ce-749e1d7d6e72" providerId="ADAL" clId="{12FA020C-A0E8-644D-901E-C9FF7C142579}" dt="2022-12-02T09:02:17.860" v="967"/>
          <ac:inkMkLst>
            <pc:docMk/>
            <pc:sldMk cId="3257107145" sldId="1588"/>
            <ac:inkMk id="944" creationId="{12586880-8672-0206-0956-2F7A39E09BD0}"/>
          </ac:inkMkLst>
        </pc:inkChg>
        <pc:inkChg chg="add del">
          <ac:chgData name="Davis, James C" userId="84778d94-b1cc-4a48-87ce-749e1d7d6e72" providerId="ADAL" clId="{12FA020C-A0E8-644D-901E-C9FF7C142579}" dt="2022-12-02T09:02:17.860" v="967"/>
          <ac:inkMkLst>
            <pc:docMk/>
            <pc:sldMk cId="3257107145" sldId="1588"/>
            <ac:inkMk id="945" creationId="{D9B18E6D-EEF6-5885-D283-02CFBD4F1FFB}"/>
          </ac:inkMkLst>
        </pc:inkChg>
        <pc:inkChg chg="add del">
          <ac:chgData name="Davis, James C" userId="84778d94-b1cc-4a48-87ce-749e1d7d6e72" providerId="ADAL" clId="{12FA020C-A0E8-644D-901E-C9FF7C142579}" dt="2022-12-02T09:02:17.860" v="967"/>
          <ac:inkMkLst>
            <pc:docMk/>
            <pc:sldMk cId="3257107145" sldId="1588"/>
            <ac:inkMk id="946" creationId="{CE094D32-40B5-CEA4-1A29-812052AE15ED}"/>
          </ac:inkMkLst>
        </pc:inkChg>
        <pc:inkChg chg="add del">
          <ac:chgData name="Davis, James C" userId="84778d94-b1cc-4a48-87ce-749e1d7d6e72" providerId="ADAL" clId="{12FA020C-A0E8-644D-901E-C9FF7C142579}" dt="2022-12-02T09:02:17.860" v="967"/>
          <ac:inkMkLst>
            <pc:docMk/>
            <pc:sldMk cId="3257107145" sldId="1588"/>
            <ac:inkMk id="947" creationId="{B743B90D-949C-5E1E-429C-996FC357AC8C}"/>
          </ac:inkMkLst>
        </pc:inkChg>
        <pc:inkChg chg="add del">
          <ac:chgData name="Davis, James C" userId="84778d94-b1cc-4a48-87ce-749e1d7d6e72" providerId="ADAL" clId="{12FA020C-A0E8-644D-901E-C9FF7C142579}" dt="2022-12-02T09:02:17.860" v="967"/>
          <ac:inkMkLst>
            <pc:docMk/>
            <pc:sldMk cId="3257107145" sldId="1588"/>
            <ac:inkMk id="948" creationId="{0A64589E-1657-A597-5107-76C0FB0CEFF2}"/>
          </ac:inkMkLst>
        </pc:inkChg>
        <pc:inkChg chg="add del">
          <ac:chgData name="Davis, James C" userId="84778d94-b1cc-4a48-87ce-749e1d7d6e72" providerId="ADAL" clId="{12FA020C-A0E8-644D-901E-C9FF7C142579}" dt="2022-12-02T09:02:17.860" v="967"/>
          <ac:inkMkLst>
            <pc:docMk/>
            <pc:sldMk cId="3257107145" sldId="1588"/>
            <ac:inkMk id="949" creationId="{9B0D296B-056F-AB30-3DBF-2F6F06BF881F}"/>
          </ac:inkMkLst>
        </pc:inkChg>
        <pc:inkChg chg="add del">
          <ac:chgData name="Davis, James C" userId="84778d94-b1cc-4a48-87ce-749e1d7d6e72" providerId="ADAL" clId="{12FA020C-A0E8-644D-901E-C9FF7C142579}" dt="2022-12-02T09:02:17.860" v="967"/>
          <ac:inkMkLst>
            <pc:docMk/>
            <pc:sldMk cId="3257107145" sldId="1588"/>
            <ac:inkMk id="950" creationId="{F858ECA7-10E5-73E9-9880-A82334743976}"/>
          </ac:inkMkLst>
        </pc:inkChg>
        <pc:inkChg chg="add del">
          <ac:chgData name="Davis, James C" userId="84778d94-b1cc-4a48-87ce-749e1d7d6e72" providerId="ADAL" clId="{12FA020C-A0E8-644D-901E-C9FF7C142579}" dt="2022-12-02T09:02:17.860" v="967"/>
          <ac:inkMkLst>
            <pc:docMk/>
            <pc:sldMk cId="3257107145" sldId="1588"/>
            <ac:inkMk id="951" creationId="{32132B1C-D9D3-5A3A-4C6E-C27CF59AE446}"/>
          </ac:inkMkLst>
        </pc:inkChg>
        <pc:inkChg chg="add del">
          <ac:chgData name="Davis, James C" userId="84778d94-b1cc-4a48-87ce-749e1d7d6e72" providerId="ADAL" clId="{12FA020C-A0E8-644D-901E-C9FF7C142579}" dt="2022-12-02T09:02:17.860" v="967"/>
          <ac:inkMkLst>
            <pc:docMk/>
            <pc:sldMk cId="3257107145" sldId="1588"/>
            <ac:inkMk id="952" creationId="{B7246635-2256-56BD-F0B1-4D1A4A0DB86F}"/>
          </ac:inkMkLst>
        </pc:inkChg>
        <pc:inkChg chg="add del">
          <ac:chgData name="Davis, James C" userId="84778d94-b1cc-4a48-87ce-749e1d7d6e72" providerId="ADAL" clId="{12FA020C-A0E8-644D-901E-C9FF7C142579}" dt="2022-12-02T09:02:17.860" v="967"/>
          <ac:inkMkLst>
            <pc:docMk/>
            <pc:sldMk cId="3257107145" sldId="1588"/>
            <ac:inkMk id="953" creationId="{EA40ED5D-A9D6-B6CB-F7DF-1A28AF8F1E83}"/>
          </ac:inkMkLst>
        </pc:inkChg>
        <pc:inkChg chg="add del">
          <ac:chgData name="Davis, James C" userId="84778d94-b1cc-4a48-87ce-749e1d7d6e72" providerId="ADAL" clId="{12FA020C-A0E8-644D-901E-C9FF7C142579}" dt="2022-12-02T09:02:17.860" v="967"/>
          <ac:inkMkLst>
            <pc:docMk/>
            <pc:sldMk cId="3257107145" sldId="1588"/>
            <ac:inkMk id="954" creationId="{F5B4CABD-5DDA-0F22-7F62-05339C90FCD8}"/>
          </ac:inkMkLst>
        </pc:inkChg>
        <pc:inkChg chg="add del">
          <ac:chgData name="Davis, James C" userId="84778d94-b1cc-4a48-87ce-749e1d7d6e72" providerId="ADAL" clId="{12FA020C-A0E8-644D-901E-C9FF7C142579}" dt="2022-12-02T09:02:17.860" v="967"/>
          <ac:inkMkLst>
            <pc:docMk/>
            <pc:sldMk cId="3257107145" sldId="1588"/>
            <ac:inkMk id="955" creationId="{A31A6187-3C0D-6F51-E4B6-D0F2BD6DE9EC}"/>
          </ac:inkMkLst>
        </pc:inkChg>
        <pc:inkChg chg="add reco">
          <ac:chgData name="Davis, James C" userId="84778d94-b1cc-4a48-87ce-749e1d7d6e72" providerId="ADAL" clId="{12FA020C-A0E8-644D-901E-C9FF7C142579}" dt="2022-12-02T09:02:17.860" v="967"/>
          <ac:inkMkLst>
            <pc:docMk/>
            <pc:sldMk cId="3257107145" sldId="1588"/>
            <ac:inkMk id="956" creationId="{41CF1BB9-18EC-D68A-407D-9FE596AB6866}"/>
          </ac:inkMkLst>
        </pc:inkChg>
        <pc:inkChg chg="add del">
          <ac:chgData name="Davis, James C" userId="84778d94-b1cc-4a48-87ce-749e1d7d6e72" providerId="ADAL" clId="{12FA020C-A0E8-644D-901E-C9FF7C142579}" dt="2022-12-02T09:02:32.128" v="972"/>
          <ac:inkMkLst>
            <pc:docMk/>
            <pc:sldMk cId="3257107145" sldId="1588"/>
            <ac:inkMk id="957" creationId="{E9464B81-DD12-36BA-98B5-635D9224B8B7}"/>
          </ac:inkMkLst>
        </pc:inkChg>
        <pc:inkChg chg="add del">
          <ac:chgData name="Davis, James C" userId="84778d94-b1cc-4a48-87ce-749e1d7d6e72" providerId="ADAL" clId="{12FA020C-A0E8-644D-901E-C9FF7C142579}" dt="2022-12-02T09:02:29.610" v="971"/>
          <ac:inkMkLst>
            <pc:docMk/>
            <pc:sldMk cId="3257107145" sldId="1588"/>
            <ac:inkMk id="958" creationId="{3953FF3F-FB4E-35BF-0976-E3D609A1B913}"/>
          </ac:inkMkLst>
        </pc:inkChg>
        <pc:inkChg chg="add del">
          <ac:chgData name="Davis, James C" userId="84778d94-b1cc-4a48-87ce-749e1d7d6e72" providerId="ADAL" clId="{12FA020C-A0E8-644D-901E-C9FF7C142579}" dt="2022-12-02T09:02:29.610" v="971"/>
          <ac:inkMkLst>
            <pc:docMk/>
            <pc:sldMk cId="3257107145" sldId="1588"/>
            <ac:inkMk id="959" creationId="{74CE8EF7-7D48-FE49-3877-3E0C688BB253}"/>
          </ac:inkMkLst>
        </pc:inkChg>
        <pc:inkChg chg="add del reco">
          <ac:chgData name="Davis, James C" userId="84778d94-b1cc-4a48-87ce-749e1d7d6e72" providerId="ADAL" clId="{12FA020C-A0E8-644D-901E-C9FF7C142579}" dt="2022-12-02T09:02:32.129" v="973"/>
          <ac:inkMkLst>
            <pc:docMk/>
            <pc:sldMk cId="3257107145" sldId="1588"/>
            <ac:inkMk id="960" creationId="{8D4C7A80-2F7F-3DEF-9B8C-231F415F5499}"/>
          </ac:inkMkLst>
        </pc:inkChg>
        <pc:inkChg chg="add del">
          <ac:chgData name="Davis, James C" userId="84778d94-b1cc-4a48-87ce-749e1d7d6e72" providerId="ADAL" clId="{12FA020C-A0E8-644D-901E-C9FF7C142579}" dt="2022-12-02T09:02:56.987" v="984"/>
          <ac:inkMkLst>
            <pc:docMk/>
            <pc:sldMk cId="3257107145" sldId="1588"/>
            <ac:inkMk id="961" creationId="{45A101EE-12AC-1936-CC0B-59D657EFCF74}"/>
          </ac:inkMkLst>
        </pc:inkChg>
        <pc:inkChg chg="add del">
          <ac:chgData name="Davis, James C" userId="84778d94-b1cc-4a48-87ce-749e1d7d6e72" providerId="ADAL" clId="{12FA020C-A0E8-644D-901E-C9FF7C142579}" dt="2022-12-02T09:02:56.987" v="984"/>
          <ac:inkMkLst>
            <pc:docMk/>
            <pc:sldMk cId="3257107145" sldId="1588"/>
            <ac:inkMk id="962" creationId="{C9CBB568-1BFD-8E7C-F693-53457A75503A}"/>
          </ac:inkMkLst>
        </pc:inkChg>
        <pc:inkChg chg="add del">
          <ac:chgData name="Davis, James C" userId="84778d94-b1cc-4a48-87ce-749e1d7d6e72" providerId="ADAL" clId="{12FA020C-A0E8-644D-901E-C9FF7C142579}" dt="2022-12-02T09:02:56.987" v="984"/>
          <ac:inkMkLst>
            <pc:docMk/>
            <pc:sldMk cId="3257107145" sldId="1588"/>
            <ac:inkMk id="963" creationId="{A186025D-5682-1E97-3CEC-77005A73F8AA}"/>
          </ac:inkMkLst>
        </pc:inkChg>
        <pc:inkChg chg="add del">
          <ac:chgData name="Davis, James C" userId="84778d94-b1cc-4a48-87ce-749e1d7d6e72" providerId="ADAL" clId="{12FA020C-A0E8-644D-901E-C9FF7C142579}" dt="2022-12-02T09:02:56.987" v="984"/>
          <ac:inkMkLst>
            <pc:docMk/>
            <pc:sldMk cId="3257107145" sldId="1588"/>
            <ac:inkMk id="964" creationId="{DDCC96E4-F4F7-6FEA-312D-E5EE6F772B7B}"/>
          </ac:inkMkLst>
        </pc:inkChg>
        <pc:inkChg chg="add del">
          <ac:chgData name="Davis, James C" userId="84778d94-b1cc-4a48-87ce-749e1d7d6e72" providerId="ADAL" clId="{12FA020C-A0E8-644D-901E-C9FF7C142579}" dt="2022-12-02T09:02:56.987" v="984"/>
          <ac:inkMkLst>
            <pc:docMk/>
            <pc:sldMk cId="3257107145" sldId="1588"/>
            <ac:inkMk id="965" creationId="{35458977-550C-6D7F-A5B0-4F03C024F108}"/>
          </ac:inkMkLst>
        </pc:inkChg>
        <pc:inkChg chg="add del">
          <ac:chgData name="Davis, James C" userId="84778d94-b1cc-4a48-87ce-749e1d7d6e72" providerId="ADAL" clId="{12FA020C-A0E8-644D-901E-C9FF7C142579}" dt="2022-12-02T09:02:56.987" v="984"/>
          <ac:inkMkLst>
            <pc:docMk/>
            <pc:sldMk cId="3257107145" sldId="1588"/>
            <ac:inkMk id="966" creationId="{EA5F60B2-B038-6B62-948F-6224998025B9}"/>
          </ac:inkMkLst>
        </pc:inkChg>
        <pc:inkChg chg="add del">
          <ac:chgData name="Davis, James C" userId="84778d94-b1cc-4a48-87ce-749e1d7d6e72" providerId="ADAL" clId="{12FA020C-A0E8-644D-901E-C9FF7C142579}" dt="2022-12-02T09:02:56.987" v="984"/>
          <ac:inkMkLst>
            <pc:docMk/>
            <pc:sldMk cId="3257107145" sldId="1588"/>
            <ac:inkMk id="967" creationId="{C8DA66A5-C44A-9894-4CE1-FC2610C76D15}"/>
          </ac:inkMkLst>
        </pc:inkChg>
        <pc:inkChg chg="add del">
          <ac:chgData name="Davis, James C" userId="84778d94-b1cc-4a48-87ce-749e1d7d6e72" providerId="ADAL" clId="{12FA020C-A0E8-644D-901E-C9FF7C142579}" dt="2022-12-02T09:02:56.987" v="984"/>
          <ac:inkMkLst>
            <pc:docMk/>
            <pc:sldMk cId="3257107145" sldId="1588"/>
            <ac:inkMk id="968" creationId="{81F25463-0AB5-FB65-DFB5-40686DD2AB0F}"/>
          </ac:inkMkLst>
        </pc:inkChg>
        <pc:inkChg chg="add del">
          <ac:chgData name="Davis, James C" userId="84778d94-b1cc-4a48-87ce-749e1d7d6e72" providerId="ADAL" clId="{12FA020C-A0E8-644D-901E-C9FF7C142579}" dt="2022-12-02T09:02:56.987" v="984"/>
          <ac:inkMkLst>
            <pc:docMk/>
            <pc:sldMk cId="3257107145" sldId="1588"/>
            <ac:inkMk id="969" creationId="{A24438DE-9B04-F14A-2E0D-0B0AB76D966C}"/>
          </ac:inkMkLst>
        </pc:inkChg>
        <pc:inkChg chg="add del">
          <ac:chgData name="Davis, James C" userId="84778d94-b1cc-4a48-87ce-749e1d7d6e72" providerId="ADAL" clId="{12FA020C-A0E8-644D-901E-C9FF7C142579}" dt="2022-12-02T09:02:56.987" v="984"/>
          <ac:inkMkLst>
            <pc:docMk/>
            <pc:sldMk cId="3257107145" sldId="1588"/>
            <ac:inkMk id="970" creationId="{4706AFE0-1230-6EC4-CADE-F86EB64A07EF}"/>
          </ac:inkMkLst>
        </pc:inkChg>
        <pc:inkChg chg="add reco">
          <ac:chgData name="Davis, James C" userId="84778d94-b1cc-4a48-87ce-749e1d7d6e72" providerId="ADAL" clId="{12FA020C-A0E8-644D-901E-C9FF7C142579}" dt="2022-12-02T09:02:56.987" v="984"/>
          <ac:inkMkLst>
            <pc:docMk/>
            <pc:sldMk cId="3257107145" sldId="1588"/>
            <ac:inkMk id="971" creationId="{8D74C68D-A8A9-C768-11FD-AAAE31541D37}"/>
          </ac:inkMkLst>
        </pc:inkChg>
        <pc:inkChg chg="add del">
          <ac:chgData name="Davis, James C" userId="84778d94-b1cc-4a48-87ce-749e1d7d6e72" providerId="ADAL" clId="{12FA020C-A0E8-644D-901E-C9FF7C142579}" dt="2022-12-02T09:02:58.801" v="987"/>
          <ac:inkMkLst>
            <pc:docMk/>
            <pc:sldMk cId="3257107145" sldId="1588"/>
            <ac:inkMk id="972" creationId="{865305FE-DAEE-841D-12EB-488061CC95E8}"/>
          </ac:inkMkLst>
        </pc:inkChg>
        <pc:inkChg chg="add del">
          <ac:chgData name="Davis, James C" userId="84778d94-b1cc-4a48-87ce-749e1d7d6e72" providerId="ADAL" clId="{12FA020C-A0E8-644D-901E-C9FF7C142579}" dt="2022-12-02T09:02:58.801" v="987"/>
          <ac:inkMkLst>
            <pc:docMk/>
            <pc:sldMk cId="3257107145" sldId="1588"/>
            <ac:inkMk id="973" creationId="{96E2BF94-1DCA-61AA-0DB6-6C5409A9D7B6}"/>
          </ac:inkMkLst>
        </pc:inkChg>
        <pc:inkChg chg="add reco">
          <ac:chgData name="Davis, James C" userId="84778d94-b1cc-4a48-87ce-749e1d7d6e72" providerId="ADAL" clId="{12FA020C-A0E8-644D-901E-C9FF7C142579}" dt="2022-12-02T09:02:58.801" v="987"/>
          <ac:inkMkLst>
            <pc:docMk/>
            <pc:sldMk cId="3257107145" sldId="1588"/>
            <ac:inkMk id="974" creationId="{5FF6276A-BDC0-4BA4-0F24-2350CE10456C}"/>
          </ac:inkMkLst>
        </pc:inkChg>
        <pc:inkChg chg="add">
          <ac:chgData name="Davis, James C" userId="84778d94-b1cc-4a48-87ce-749e1d7d6e72" providerId="ADAL" clId="{12FA020C-A0E8-644D-901E-C9FF7C142579}" dt="2022-12-02T09:03:22.773" v="988"/>
          <ac:inkMkLst>
            <pc:docMk/>
            <pc:sldMk cId="3257107145" sldId="1588"/>
            <ac:inkMk id="975" creationId="{5B851E6D-9A87-19EA-B7AC-47F3BC528E2B}"/>
          </ac:inkMkLst>
        </pc:inkChg>
        <pc:inkChg chg="add del">
          <ac:chgData name="Davis, James C" userId="84778d94-b1cc-4a48-87ce-749e1d7d6e72" providerId="ADAL" clId="{12FA020C-A0E8-644D-901E-C9FF7C142579}" dt="2022-12-02T09:03:27.729" v="993"/>
          <ac:inkMkLst>
            <pc:docMk/>
            <pc:sldMk cId="3257107145" sldId="1588"/>
            <ac:inkMk id="976" creationId="{FBFC195A-4BED-E352-6CF7-4D7EA61BE715}"/>
          </ac:inkMkLst>
        </pc:inkChg>
        <pc:inkChg chg="add del">
          <ac:chgData name="Davis, James C" userId="84778d94-b1cc-4a48-87ce-749e1d7d6e72" providerId="ADAL" clId="{12FA020C-A0E8-644D-901E-C9FF7C142579}" dt="2022-12-02T09:03:27.729" v="993"/>
          <ac:inkMkLst>
            <pc:docMk/>
            <pc:sldMk cId="3257107145" sldId="1588"/>
            <ac:inkMk id="977" creationId="{8BFC19FA-23B9-F7DF-C77C-F2A10AD51F3D}"/>
          </ac:inkMkLst>
        </pc:inkChg>
        <pc:inkChg chg="add del">
          <ac:chgData name="Davis, James C" userId="84778d94-b1cc-4a48-87ce-749e1d7d6e72" providerId="ADAL" clId="{12FA020C-A0E8-644D-901E-C9FF7C142579}" dt="2022-12-02T09:03:27.729" v="993"/>
          <ac:inkMkLst>
            <pc:docMk/>
            <pc:sldMk cId="3257107145" sldId="1588"/>
            <ac:inkMk id="978" creationId="{6ECA7FAA-B96C-C4DF-7F48-D5F68607578C}"/>
          </ac:inkMkLst>
        </pc:inkChg>
        <pc:inkChg chg="add del">
          <ac:chgData name="Davis, James C" userId="84778d94-b1cc-4a48-87ce-749e1d7d6e72" providerId="ADAL" clId="{12FA020C-A0E8-644D-901E-C9FF7C142579}" dt="2022-12-02T09:03:27.729" v="993"/>
          <ac:inkMkLst>
            <pc:docMk/>
            <pc:sldMk cId="3257107145" sldId="1588"/>
            <ac:inkMk id="979" creationId="{DA377C3D-14CC-CD4F-0112-E9C6A81AB75C}"/>
          </ac:inkMkLst>
        </pc:inkChg>
        <pc:inkChg chg="add reco">
          <ac:chgData name="Davis, James C" userId="84778d94-b1cc-4a48-87ce-749e1d7d6e72" providerId="ADAL" clId="{12FA020C-A0E8-644D-901E-C9FF7C142579}" dt="2022-12-02T09:03:27.729" v="993"/>
          <ac:inkMkLst>
            <pc:docMk/>
            <pc:sldMk cId="3257107145" sldId="1588"/>
            <ac:inkMk id="980" creationId="{C98D2F42-3F4F-4C16-0D57-273BF9E98D9B}"/>
          </ac:inkMkLst>
        </pc:inkChg>
        <pc:inkChg chg="add del">
          <ac:chgData name="Davis, James C" userId="84778d94-b1cc-4a48-87ce-749e1d7d6e72" providerId="ADAL" clId="{12FA020C-A0E8-644D-901E-C9FF7C142579}" dt="2022-12-02T09:03:34.452" v="1008"/>
          <ac:inkMkLst>
            <pc:docMk/>
            <pc:sldMk cId="3257107145" sldId="1588"/>
            <ac:inkMk id="981" creationId="{FF0CA84C-C1FD-886D-963F-DEED62A3E1B8}"/>
          </ac:inkMkLst>
        </pc:inkChg>
        <pc:inkChg chg="add del">
          <ac:chgData name="Davis, James C" userId="84778d94-b1cc-4a48-87ce-749e1d7d6e72" providerId="ADAL" clId="{12FA020C-A0E8-644D-901E-C9FF7C142579}" dt="2022-12-02T09:03:34.452" v="1008"/>
          <ac:inkMkLst>
            <pc:docMk/>
            <pc:sldMk cId="3257107145" sldId="1588"/>
            <ac:inkMk id="982" creationId="{6E66C374-027F-2B69-7140-BC824452077E}"/>
          </ac:inkMkLst>
        </pc:inkChg>
        <pc:inkChg chg="add del">
          <ac:chgData name="Davis, James C" userId="84778d94-b1cc-4a48-87ce-749e1d7d6e72" providerId="ADAL" clId="{12FA020C-A0E8-644D-901E-C9FF7C142579}" dt="2022-12-02T09:03:34.452" v="1008"/>
          <ac:inkMkLst>
            <pc:docMk/>
            <pc:sldMk cId="3257107145" sldId="1588"/>
            <ac:inkMk id="983" creationId="{A791F7C8-CEFE-9543-BE4C-F773747ADD21}"/>
          </ac:inkMkLst>
        </pc:inkChg>
        <pc:inkChg chg="add del">
          <ac:chgData name="Davis, James C" userId="84778d94-b1cc-4a48-87ce-749e1d7d6e72" providerId="ADAL" clId="{12FA020C-A0E8-644D-901E-C9FF7C142579}" dt="2022-12-02T09:03:34.452" v="1008"/>
          <ac:inkMkLst>
            <pc:docMk/>
            <pc:sldMk cId="3257107145" sldId="1588"/>
            <ac:inkMk id="984" creationId="{AB7207B9-25CC-E9C9-5330-0F36D7E7DEC6}"/>
          </ac:inkMkLst>
        </pc:inkChg>
        <pc:inkChg chg="add del">
          <ac:chgData name="Davis, James C" userId="84778d94-b1cc-4a48-87ce-749e1d7d6e72" providerId="ADAL" clId="{12FA020C-A0E8-644D-901E-C9FF7C142579}" dt="2022-12-02T09:03:34.452" v="1008"/>
          <ac:inkMkLst>
            <pc:docMk/>
            <pc:sldMk cId="3257107145" sldId="1588"/>
            <ac:inkMk id="985" creationId="{BB5A5FAA-8110-D10A-C28B-9291D52BB30E}"/>
          </ac:inkMkLst>
        </pc:inkChg>
        <pc:inkChg chg="add del">
          <ac:chgData name="Davis, James C" userId="84778d94-b1cc-4a48-87ce-749e1d7d6e72" providerId="ADAL" clId="{12FA020C-A0E8-644D-901E-C9FF7C142579}" dt="2022-12-02T09:03:34.452" v="1008"/>
          <ac:inkMkLst>
            <pc:docMk/>
            <pc:sldMk cId="3257107145" sldId="1588"/>
            <ac:inkMk id="986" creationId="{3299098A-C303-0E28-FB81-C9514D71FF23}"/>
          </ac:inkMkLst>
        </pc:inkChg>
        <pc:inkChg chg="add del">
          <ac:chgData name="Davis, James C" userId="84778d94-b1cc-4a48-87ce-749e1d7d6e72" providerId="ADAL" clId="{12FA020C-A0E8-644D-901E-C9FF7C142579}" dt="2022-12-02T09:03:34.452" v="1008"/>
          <ac:inkMkLst>
            <pc:docMk/>
            <pc:sldMk cId="3257107145" sldId="1588"/>
            <ac:inkMk id="987" creationId="{E46FF75E-4DE4-A458-06AE-1688586A7AB6}"/>
          </ac:inkMkLst>
        </pc:inkChg>
        <pc:inkChg chg="add del">
          <ac:chgData name="Davis, James C" userId="84778d94-b1cc-4a48-87ce-749e1d7d6e72" providerId="ADAL" clId="{12FA020C-A0E8-644D-901E-C9FF7C142579}" dt="2022-12-02T09:03:34.452" v="1008"/>
          <ac:inkMkLst>
            <pc:docMk/>
            <pc:sldMk cId="3257107145" sldId="1588"/>
            <ac:inkMk id="988" creationId="{1B9FC3DB-D653-A5E2-BCA7-E01C3207FBEC}"/>
          </ac:inkMkLst>
        </pc:inkChg>
        <pc:inkChg chg="add del">
          <ac:chgData name="Davis, James C" userId="84778d94-b1cc-4a48-87ce-749e1d7d6e72" providerId="ADAL" clId="{12FA020C-A0E8-644D-901E-C9FF7C142579}" dt="2022-12-02T09:03:34.452" v="1008"/>
          <ac:inkMkLst>
            <pc:docMk/>
            <pc:sldMk cId="3257107145" sldId="1588"/>
            <ac:inkMk id="989" creationId="{8114CDD8-0ED8-CD0F-9C67-516B81E6024B}"/>
          </ac:inkMkLst>
        </pc:inkChg>
        <pc:inkChg chg="add del">
          <ac:chgData name="Davis, James C" userId="84778d94-b1cc-4a48-87ce-749e1d7d6e72" providerId="ADAL" clId="{12FA020C-A0E8-644D-901E-C9FF7C142579}" dt="2022-12-02T09:03:34.452" v="1008"/>
          <ac:inkMkLst>
            <pc:docMk/>
            <pc:sldMk cId="3257107145" sldId="1588"/>
            <ac:inkMk id="990" creationId="{BFB9E9ED-E300-7DA1-CA30-C8332A82069B}"/>
          </ac:inkMkLst>
        </pc:inkChg>
        <pc:inkChg chg="add del">
          <ac:chgData name="Davis, James C" userId="84778d94-b1cc-4a48-87ce-749e1d7d6e72" providerId="ADAL" clId="{12FA020C-A0E8-644D-901E-C9FF7C142579}" dt="2022-12-02T09:03:34.452" v="1008"/>
          <ac:inkMkLst>
            <pc:docMk/>
            <pc:sldMk cId="3257107145" sldId="1588"/>
            <ac:inkMk id="991" creationId="{3334466E-5D69-D2F1-7A39-A021015151F8}"/>
          </ac:inkMkLst>
        </pc:inkChg>
        <pc:inkChg chg="add del">
          <ac:chgData name="Davis, James C" userId="84778d94-b1cc-4a48-87ce-749e1d7d6e72" providerId="ADAL" clId="{12FA020C-A0E8-644D-901E-C9FF7C142579}" dt="2022-12-02T09:03:34.452" v="1008"/>
          <ac:inkMkLst>
            <pc:docMk/>
            <pc:sldMk cId="3257107145" sldId="1588"/>
            <ac:inkMk id="992" creationId="{DD86FC4F-30C3-CF91-3688-F5E11452D576}"/>
          </ac:inkMkLst>
        </pc:inkChg>
        <pc:inkChg chg="add del">
          <ac:chgData name="Davis, James C" userId="84778d94-b1cc-4a48-87ce-749e1d7d6e72" providerId="ADAL" clId="{12FA020C-A0E8-644D-901E-C9FF7C142579}" dt="2022-12-02T09:03:34.452" v="1008"/>
          <ac:inkMkLst>
            <pc:docMk/>
            <pc:sldMk cId="3257107145" sldId="1588"/>
            <ac:inkMk id="993" creationId="{8BA9D1B1-5F42-62DA-092A-32EADBD5C19B}"/>
          </ac:inkMkLst>
        </pc:inkChg>
        <pc:inkChg chg="add del">
          <ac:chgData name="Davis, James C" userId="84778d94-b1cc-4a48-87ce-749e1d7d6e72" providerId="ADAL" clId="{12FA020C-A0E8-644D-901E-C9FF7C142579}" dt="2022-12-02T09:03:34.452" v="1008"/>
          <ac:inkMkLst>
            <pc:docMk/>
            <pc:sldMk cId="3257107145" sldId="1588"/>
            <ac:inkMk id="994" creationId="{F7A4D5BC-912E-BDF1-DA73-0C9876303FC6}"/>
          </ac:inkMkLst>
        </pc:inkChg>
        <pc:inkChg chg="add reco">
          <ac:chgData name="Davis, James C" userId="84778d94-b1cc-4a48-87ce-749e1d7d6e72" providerId="ADAL" clId="{12FA020C-A0E8-644D-901E-C9FF7C142579}" dt="2022-12-02T09:03:34.452" v="1008"/>
          <ac:inkMkLst>
            <pc:docMk/>
            <pc:sldMk cId="3257107145" sldId="1588"/>
            <ac:inkMk id="995" creationId="{E30F22F3-5968-05E0-B841-FC313BDDA011}"/>
          </ac:inkMkLst>
        </pc:inkChg>
        <pc:inkChg chg="add del">
          <ac:chgData name="Davis, James C" userId="84778d94-b1cc-4a48-87ce-749e1d7d6e72" providerId="ADAL" clId="{12FA020C-A0E8-644D-901E-C9FF7C142579}" dt="2022-12-02T09:03:41.991" v="1024"/>
          <ac:inkMkLst>
            <pc:docMk/>
            <pc:sldMk cId="3257107145" sldId="1588"/>
            <ac:inkMk id="996" creationId="{D139334F-8DB2-A30F-722A-F462363D1631}"/>
          </ac:inkMkLst>
        </pc:inkChg>
        <pc:inkChg chg="add del">
          <ac:chgData name="Davis, James C" userId="84778d94-b1cc-4a48-87ce-749e1d7d6e72" providerId="ADAL" clId="{12FA020C-A0E8-644D-901E-C9FF7C142579}" dt="2022-12-02T09:03:41.991" v="1024"/>
          <ac:inkMkLst>
            <pc:docMk/>
            <pc:sldMk cId="3257107145" sldId="1588"/>
            <ac:inkMk id="997" creationId="{242A80EE-B47C-8551-457C-F352480AC739}"/>
          </ac:inkMkLst>
        </pc:inkChg>
        <pc:inkChg chg="add del">
          <ac:chgData name="Davis, James C" userId="84778d94-b1cc-4a48-87ce-749e1d7d6e72" providerId="ADAL" clId="{12FA020C-A0E8-644D-901E-C9FF7C142579}" dt="2022-12-02T09:03:41.991" v="1024"/>
          <ac:inkMkLst>
            <pc:docMk/>
            <pc:sldMk cId="3257107145" sldId="1588"/>
            <ac:inkMk id="998" creationId="{FA1AD9D6-1EF3-E6E9-4E3D-F4BC953CB690}"/>
          </ac:inkMkLst>
        </pc:inkChg>
        <pc:inkChg chg="add del">
          <ac:chgData name="Davis, James C" userId="84778d94-b1cc-4a48-87ce-749e1d7d6e72" providerId="ADAL" clId="{12FA020C-A0E8-644D-901E-C9FF7C142579}" dt="2022-12-02T09:03:41.991" v="1024"/>
          <ac:inkMkLst>
            <pc:docMk/>
            <pc:sldMk cId="3257107145" sldId="1588"/>
            <ac:inkMk id="999" creationId="{300DBCB4-3A58-5C89-3471-5EA18665F776}"/>
          </ac:inkMkLst>
        </pc:inkChg>
        <pc:inkChg chg="add del">
          <ac:chgData name="Davis, James C" userId="84778d94-b1cc-4a48-87ce-749e1d7d6e72" providerId="ADAL" clId="{12FA020C-A0E8-644D-901E-C9FF7C142579}" dt="2022-12-02T09:03:41.991" v="1024"/>
          <ac:inkMkLst>
            <pc:docMk/>
            <pc:sldMk cId="3257107145" sldId="1588"/>
            <ac:inkMk id="1000" creationId="{84A4E839-CE43-F004-DD20-E72D57D5174D}"/>
          </ac:inkMkLst>
        </pc:inkChg>
        <pc:inkChg chg="add del">
          <ac:chgData name="Davis, James C" userId="84778d94-b1cc-4a48-87ce-749e1d7d6e72" providerId="ADAL" clId="{12FA020C-A0E8-644D-901E-C9FF7C142579}" dt="2022-12-02T09:03:41.991" v="1024"/>
          <ac:inkMkLst>
            <pc:docMk/>
            <pc:sldMk cId="3257107145" sldId="1588"/>
            <ac:inkMk id="1001" creationId="{4F04FA2A-C09B-46B2-ED35-859A1637EC06}"/>
          </ac:inkMkLst>
        </pc:inkChg>
        <pc:inkChg chg="add del">
          <ac:chgData name="Davis, James C" userId="84778d94-b1cc-4a48-87ce-749e1d7d6e72" providerId="ADAL" clId="{12FA020C-A0E8-644D-901E-C9FF7C142579}" dt="2022-12-02T09:03:41.991" v="1024"/>
          <ac:inkMkLst>
            <pc:docMk/>
            <pc:sldMk cId="3257107145" sldId="1588"/>
            <ac:inkMk id="1002" creationId="{00C49D5E-1715-F26E-0B16-D6015140502C}"/>
          </ac:inkMkLst>
        </pc:inkChg>
        <pc:inkChg chg="add del">
          <ac:chgData name="Davis, James C" userId="84778d94-b1cc-4a48-87ce-749e1d7d6e72" providerId="ADAL" clId="{12FA020C-A0E8-644D-901E-C9FF7C142579}" dt="2022-12-02T09:03:41.991" v="1024"/>
          <ac:inkMkLst>
            <pc:docMk/>
            <pc:sldMk cId="3257107145" sldId="1588"/>
            <ac:inkMk id="1003" creationId="{0A7AD2B2-792F-881A-7BFC-879700EFE918}"/>
          </ac:inkMkLst>
        </pc:inkChg>
        <pc:inkChg chg="add del">
          <ac:chgData name="Davis, James C" userId="84778d94-b1cc-4a48-87ce-749e1d7d6e72" providerId="ADAL" clId="{12FA020C-A0E8-644D-901E-C9FF7C142579}" dt="2022-12-02T09:03:41.991" v="1024"/>
          <ac:inkMkLst>
            <pc:docMk/>
            <pc:sldMk cId="3257107145" sldId="1588"/>
            <ac:inkMk id="1004" creationId="{3FEF7F98-4CA6-D4CE-4D31-D9598DC734C3}"/>
          </ac:inkMkLst>
        </pc:inkChg>
        <pc:inkChg chg="add del">
          <ac:chgData name="Davis, James C" userId="84778d94-b1cc-4a48-87ce-749e1d7d6e72" providerId="ADAL" clId="{12FA020C-A0E8-644D-901E-C9FF7C142579}" dt="2022-12-02T09:03:41.991" v="1024"/>
          <ac:inkMkLst>
            <pc:docMk/>
            <pc:sldMk cId="3257107145" sldId="1588"/>
            <ac:inkMk id="1005" creationId="{D771EA7C-9AF8-CE16-1A80-29902F5CCF8B}"/>
          </ac:inkMkLst>
        </pc:inkChg>
        <pc:inkChg chg="add del">
          <ac:chgData name="Davis, James C" userId="84778d94-b1cc-4a48-87ce-749e1d7d6e72" providerId="ADAL" clId="{12FA020C-A0E8-644D-901E-C9FF7C142579}" dt="2022-12-02T09:03:41.991" v="1024"/>
          <ac:inkMkLst>
            <pc:docMk/>
            <pc:sldMk cId="3257107145" sldId="1588"/>
            <ac:inkMk id="1006" creationId="{301918F9-8B25-61E8-F7C9-80AB6C423B15}"/>
          </ac:inkMkLst>
        </pc:inkChg>
        <pc:inkChg chg="add del">
          <ac:chgData name="Davis, James C" userId="84778d94-b1cc-4a48-87ce-749e1d7d6e72" providerId="ADAL" clId="{12FA020C-A0E8-644D-901E-C9FF7C142579}" dt="2022-12-02T09:03:41.991" v="1024"/>
          <ac:inkMkLst>
            <pc:docMk/>
            <pc:sldMk cId="3257107145" sldId="1588"/>
            <ac:inkMk id="1007" creationId="{4ACD4187-6CE9-3C85-BFB3-38ED8CAFFF49}"/>
          </ac:inkMkLst>
        </pc:inkChg>
        <pc:inkChg chg="add del">
          <ac:chgData name="Davis, James C" userId="84778d94-b1cc-4a48-87ce-749e1d7d6e72" providerId="ADAL" clId="{12FA020C-A0E8-644D-901E-C9FF7C142579}" dt="2022-12-02T09:03:41.991" v="1024"/>
          <ac:inkMkLst>
            <pc:docMk/>
            <pc:sldMk cId="3257107145" sldId="1588"/>
            <ac:inkMk id="1008" creationId="{887B33C0-4E5F-9785-CDEA-53D7EEC60AB2}"/>
          </ac:inkMkLst>
        </pc:inkChg>
        <pc:inkChg chg="add del">
          <ac:chgData name="Davis, James C" userId="84778d94-b1cc-4a48-87ce-749e1d7d6e72" providerId="ADAL" clId="{12FA020C-A0E8-644D-901E-C9FF7C142579}" dt="2022-12-02T09:03:41.991" v="1024"/>
          <ac:inkMkLst>
            <pc:docMk/>
            <pc:sldMk cId="3257107145" sldId="1588"/>
            <ac:inkMk id="1009" creationId="{7FDB26DF-4E97-C25A-3DD6-D21F39432670}"/>
          </ac:inkMkLst>
        </pc:inkChg>
        <pc:inkChg chg="add del">
          <ac:chgData name="Davis, James C" userId="84778d94-b1cc-4a48-87ce-749e1d7d6e72" providerId="ADAL" clId="{12FA020C-A0E8-644D-901E-C9FF7C142579}" dt="2022-12-02T09:03:41.991" v="1024"/>
          <ac:inkMkLst>
            <pc:docMk/>
            <pc:sldMk cId="3257107145" sldId="1588"/>
            <ac:inkMk id="1010" creationId="{C461C3A6-A041-83A9-2275-3410B96AE69D}"/>
          </ac:inkMkLst>
        </pc:inkChg>
        <pc:inkChg chg="add reco">
          <ac:chgData name="Davis, James C" userId="84778d94-b1cc-4a48-87ce-749e1d7d6e72" providerId="ADAL" clId="{12FA020C-A0E8-644D-901E-C9FF7C142579}" dt="2022-12-02T09:03:41.991" v="1024"/>
          <ac:inkMkLst>
            <pc:docMk/>
            <pc:sldMk cId="3257107145" sldId="1588"/>
            <ac:inkMk id="1011" creationId="{84DA90C5-5386-926F-80CA-452C56F30CD4}"/>
          </ac:inkMkLst>
        </pc:inkChg>
        <pc:inkChg chg="add reco">
          <ac:chgData name="Davis, James C" userId="84778d94-b1cc-4a48-87ce-749e1d7d6e72" providerId="ADAL" clId="{12FA020C-A0E8-644D-901E-C9FF7C142579}" dt="2022-12-02T09:03:41.991" v="1024"/>
          <ac:inkMkLst>
            <pc:docMk/>
            <pc:sldMk cId="3257107145" sldId="1588"/>
            <ac:inkMk id="1012" creationId="{ECB92F08-4788-0EA3-F026-986D8A85A583}"/>
          </ac:inkMkLst>
        </pc:inkChg>
        <pc:inkChg chg="add">
          <ac:chgData name="Davis, James C" userId="84778d94-b1cc-4a48-87ce-749e1d7d6e72" providerId="ADAL" clId="{12FA020C-A0E8-644D-901E-C9FF7C142579}" dt="2022-12-02T09:03:44.584" v="1025"/>
          <ac:inkMkLst>
            <pc:docMk/>
            <pc:sldMk cId="3257107145" sldId="1588"/>
            <ac:inkMk id="1013" creationId="{CE9B5DF9-EA61-BE67-3D50-6B07B450C7E9}"/>
          </ac:inkMkLst>
        </pc:inkChg>
        <pc:inkChg chg="add del">
          <ac:chgData name="Davis, James C" userId="84778d94-b1cc-4a48-87ce-749e1d7d6e72" providerId="ADAL" clId="{12FA020C-A0E8-644D-901E-C9FF7C142579}" dt="2022-12-02T09:03:49.658" v="1032"/>
          <ac:inkMkLst>
            <pc:docMk/>
            <pc:sldMk cId="3257107145" sldId="1588"/>
            <ac:inkMk id="1014" creationId="{74349323-D8AF-C2B6-F190-2C53CAADFEE5}"/>
          </ac:inkMkLst>
        </pc:inkChg>
        <pc:inkChg chg="add del">
          <ac:chgData name="Davis, James C" userId="84778d94-b1cc-4a48-87ce-749e1d7d6e72" providerId="ADAL" clId="{12FA020C-A0E8-644D-901E-C9FF7C142579}" dt="2022-12-02T09:03:49.658" v="1032"/>
          <ac:inkMkLst>
            <pc:docMk/>
            <pc:sldMk cId="3257107145" sldId="1588"/>
            <ac:inkMk id="1015" creationId="{DCB817B1-A5AD-2E1E-2AB3-CF3C5BBE6485}"/>
          </ac:inkMkLst>
        </pc:inkChg>
        <pc:inkChg chg="add del">
          <ac:chgData name="Davis, James C" userId="84778d94-b1cc-4a48-87ce-749e1d7d6e72" providerId="ADAL" clId="{12FA020C-A0E8-644D-901E-C9FF7C142579}" dt="2022-12-02T09:03:49.658" v="1032"/>
          <ac:inkMkLst>
            <pc:docMk/>
            <pc:sldMk cId="3257107145" sldId="1588"/>
            <ac:inkMk id="1016" creationId="{AC022CB6-6B0F-77B8-0F59-9F71DFEA6C13}"/>
          </ac:inkMkLst>
        </pc:inkChg>
        <pc:inkChg chg="add del">
          <ac:chgData name="Davis, James C" userId="84778d94-b1cc-4a48-87ce-749e1d7d6e72" providerId="ADAL" clId="{12FA020C-A0E8-644D-901E-C9FF7C142579}" dt="2022-12-02T09:03:49.658" v="1032"/>
          <ac:inkMkLst>
            <pc:docMk/>
            <pc:sldMk cId="3257107145" sldId="1588"/>
            <ac:inkMk id="1017" creationId="{2C3EC029-45F8-F7C1-A1A6-7A675C6FB39F}"/>
          </ac:inkMkLst>
        </pc:inkChg>
        <pc:inkChg chg="add del">
          <ac:chgData name="Davis, James C" userId="84778d94-b1cc-4a48-87ce-749e1d7d6e72" providerId="ADAL" clId="{12FA020C-A0E8-644D-901E-C9FF7C142579}" dt="2022-12-02T09:03:49.658" v="1032"/>
          <ac:inkMkLst>
            <pc:docMk/>
            <pc:sldMk cId="3257107145" sldId="1588"/>
            <ac:inkMk id="1018" creationId="{0C1A8014-FF90-F476-9645-7187B1B4E514}"/>
          </ac:inkMkLst>
        </pc:inkChg>
        <pc:inkChg chg="add del">
          <ac:chgData name="Davis, James C" userId="84778d94-b1cc-4a48-87ce-749e1d7d6e72" providerId="ADAL" clId="{12FA020C-A0E8-644D-901E-C9FF7C142579}" dt="2022-12-02T09:03:49.658" v="1032"/>
          <ac:inkMkLst>
            <pc:docMk/>
            <pc:sldMk cId="3257107145" sldId="1588"/>
            <ac:inkMk id="1019" creationId="{2531C2FC-A5CB-C38E-DF28-29C769EADBBF}"/>
          </ac:inkMkLst>
        </pc:inkChg>
        <pc:inkChg chg="add reco">
          <ac:chgData name="Davis, James C" userId="84778d94-b1cc-4a48-87ce-749e1d7d6e72" providerId="ADAL" clId="{12FA020C-A0E8-644D-901E-C9FF7C142579}" dt="2022-12-02T09:03:49.658" v="1032"/>
          <ac:inkMkLst>
            <pc:docMk/>
            <pc:sldMk cId="3257107145" sldId="1588"/>
            <ac:inkMk id="1020" creationId="{BB01D620-0F49-C242-8D90-5B17B2828A1E}"/>
          </ac:inkMkLst>
        </pc:inkChg>
        <pc:inkChg chg="add">
          <ac:chgData name="Davis, James C" userId="84778d94-b1cc-4a48-87ce-749e1d7d6e72" providerId="ADAL" clId="{12FA020C-A0E8-644D-901E-C9FF7C142579}" dt="2022-12-02T09:03:50.050" v="1033"/>
          <ac:inkMkLst>
            <pc:docMk/>
            <pc:sldMk cId="3257107145" sldId="1588"/>
            <ac:inkMk id="1021" creationId="{4D2255BA-89E8-23D9-3C61-4FA5D30C0DE3}"/>
          </ac:inkMkLst>
        </pc:inkChg>
        <pc:inkChg chg="add del">
          <ac:chgData name="Davis, James C" userId="84778d94-b1cc-4a48-87ce-749e1d7d6e72" providerId="ADAL" clId="{12FA020C-A0E8-644D-901E-C9FF7C142579}" dt="2022-12-02T09:03:56.551" v="1036"/>
          <ac:inkMkLst>
            <pc:docMk/>
            <pc:sldMk cId="3257107145" sldId="1588"/>
            <ac:inkMk id="1022" creationId="{49BF0BF6-D4AC-F65E-100D-583DD6E1A45B}"/>
          </ac:inkMkLst>
        </pc:inkChg>
        <pc:inkChg chg="add del">
          <ac:chgData name="Davis, James C" userId="84778d94-b1cc-4a48-87ce-749e1d7d6e72" providerId="ADAL" clId="{12FA020C-A0E8-644D-901E-C9FF7C142579}" dt="2022-12-02T09:03:56.551" v="1036"/>
          <ac:inkMkLst>
            <pc:docMk/>
            <pc:sldMk cId="3257107145" sldId="1588"/>
            <ac:inkMk id="1023" creationId="{D2FC96CC-0EE4-7CA0-EAA8-E4094E8D64B9}"/>
          </ac:inkMkLst>
        </pc:inkChg>
        <pc:inkChg chg="add reco">
          <ac:chgData name="Davis, James C" userId="84778d94-b1cc-4a48-87ce-749e1d7d6e72" providerId="ADAL" clId="{12FA020C-A0E8-644D-901E-C9FF7C142579}" dt="2022-12-02T09:03:56.551" v="1036"/>
          <ac:inkMkLst>
            <pc:docMk/>
            <pc:sldMk cId="3257107145" sldId="1588"/>
            <ac:inkMk id="1024" creationId="{2133952A-9615-9FBD-BB9F-95C9BAF72A16}"/>
          </ac:inkMkLst>
        </pc:inkChg>
        <pc:inkChg chg="add del">
          <ac:chgData name="Davis, James C" userId="84778d94-b1cc-4a48-87ce-749e1d7d6e72" providerId="ADAL" clId="{12FA020C-A0E8-644D-901E-C9FF7C142579}" dt="2022-12-02T09:03:58.516" v="1040"/>
          <ac:inkMkLst>
            <pc:docMk/>
            <pc:sldMk cId="3257107145" sldId="1588"/>
            <ac:inkMk id="1025" creationId="{EB67E795-D846-306E-FBCF-6B80F7D628C3}"/>
          </ac:inkMkLst>
        </pc:inkChg>
        <pc:inkChg chg="add del">
          <ac:chgData name="Davis, James C" userId="84778d94-b1cc-4a48-87ce-749e1d7d6e72" providerId="ADAL" clId="{12FA020C-A0E8-644D-901E-C9FF7C142579}" dt="2022-12-02T09:03:58.516" v="1040"/>
          <ac:inkMkLst>
            <pc:docMk/>
            <pc:sldMk cId="3257107145" sldId="1588"/>
            <ac:inkMk id="1026" creationId="{10C72538-0443-C62E-D4E6-D4DEA3F39021}"/>
          </ac:inkMkLst>
        </pc:inkChg>
        <pc:inkChg chg="add del">
          <ac:chgData name="Davis, James C" userId="84778d94-b1cc-4a48-87ce-749e1d7d6e72" providerId="ADAL" clId="{12FA020C-A0E8-644D-901E-C9FF7C142579}" dt="2022-12-02T09:03:58.516" v="1040"/>
          <ac:inkMkLst>
            <pc:docMk/>
            <pc:sldMk cId="3257107145" sldId="1588"/>
            <ac:inkMk id="1027" creationId="{A8923907-124C-4A5F-DA40-33CA3CCCC132}"/>
          </ac:inkMkLst>
        </pc:inkChg>
        <pc:inkChg chg="add reco">
          <ac:chgData name="Davis, James C" userId="84778d94-b1cc-4a48-87ce-749e1d7d6e72" providerId="ADAL" clId="{12FA020C-A0E8-644D-901E-C9FF7C142579}" dt="2022-12-02T09:03:58.516" v="1040"/>
          <ac:inkMkLst>
            <pc:docMk/>
            <pc:sldMk cId="3257107145" sldId="1588"/>
            <ac:inkMk id="1028" creationId="{F5E3D4B1-2607-79E9-EE35-0849DFDA264D}"/>
          </ac:inkMkLst>
        </pc:inkChg>
        <pc:inkChg chg="add del">
          <ac:chgData name="Davis, James C" userId="84778d94-b1cc-4a48-87ce-749e1d7d6e72" providerId="ADAL" clId="{12FA020C-A0E8-644D-901E-C9FF7C142579}" dt="2022-12-02T09:04:06.196" v="1043"/>
          <ac:inkMkLst>
            <pc:docMk/>
            <pc:sldMk cId="3257107145" sldId="1588"/>
            <ac:inkMk id="1029" creationId="{1E13184D-9356-4EF8-B83C-8FEAEC2CAB4B}"/>
          </ac:inkMkLst>
        </pc:inkChg>
        <pc:inkChg chg="add del">
          <ac:chgData name="Davis, James C" userId="84778d94-b1cc-4a48-87ce-749e1d7d6e72" providerId="ADAL" clId="{12FA020C-A0E8-644D-901E-C9FF7C142579}" dt="2022-12-02T09:04:06.196" v="1043"/>
          <ac:inkMkLst>
            <pc:docMk/>
            <pc:sldMk cId="3257107145" sldId="1588"/>
            <ac:inkMk id="1030" creationId="{A0ABBA70-06E4-B931-4BD4-9E57A949838D}"/>
          </ac:inkMkLst>
        </pc:inkChg>
        <pc:inkChg chg="add reco">
          <ac:chgData name="Davis, James C" userId="84778d94-b1cc-4a48-87ce-749e1d7d6e72" providerId="ADAL" clId="{12FA020C-A0E8-644D-901E-C9FF7C142579}" dt="2022-12-02T09:04:06.196" v="1043"/>
          <ac:inkMkLst>
            <pc:docMk/>
            <pc:sldMk cId="3257107145" sldId="1588"/>
            <ac:inkMk id="1031" creationId="{9CEE5DDC-8804-A0AA-90EC-202C33AD8015}"/>
          </ac:inkMkLst>
        </pc:inkChg>
      </pc:sldChg>
    </pc:docChg>
  </pc:docChgLst>
</pc:chgInfo>
</file>

<file path=ppt/comments/modernComment_58D_790AC69E.xml><?xml version="1.0" encoding="utf-8"?>
<p188:cmLst xmlns:a="http://schemas.openxmlformats.org/drawingml/2006/main" xmlns:r="http://schemas.openxmlformats.org/officeDocument/2006/relationships" xmlns:p188="http://schemas.microsoft.com/office/powerpoint/2018/8/main">
  <p188:cm id="{DA0B1043-BD9F-5840-ACED-EF4C06F37547}" authorId="{23FFB2F9-B20B-F3D9-E2CF-8A1B6FB546FE}" created="2023-08-29T01:56:45.306">
    <pc:sldMkLst xmlns:pc="http://schemas.microsoft.com/office/powerpoint/2013/main/command">
      <pc:docMk/>
      <pc:sldMk cId="2483044462" sldId="1421"/>
    </pc:sldMkLst>
    <p188:txBody>
      <a:bodyPr/>
      <a:lstStyle/>
      <a:p>
        <a:r>
          <a:rPr lang="en-US"/>
          <a:t>This needs to be a MAP slide. I asked Wenxin what map to use. Maybe the general re-use diagram?</a:t>
        </a:r>
      </a:p>
    </p188:txBody>
  </p188:cm>
</p188:cmLst>
</file>

<file path=ppt/comments/modernComment_636_BE7BAAE1.xml><?xml version="1.0" encoding="utf-8"?>
<p188:cmLst xmlns:a="http://schemas.openxmlformats.org/drawingml/2006/main" xmlns:r="http://schemas.openxmlformats.org/officeDocument/2006/relationships" xmlns:p188="http://schemas.microsoft.com/office/powerpoint/2018/8/main">
  <p188:cm id="{C43D5851-9FB9-6F42-9F91-525610C40026}" authorId="{23FFB2F9-B20B-F3D9-E2CF-8A1B6FB546FE}" created="2023-08-29T01:56:36.861">
    <pc:sldMkLst xmlns:pc="http://schemas.microsoft.com/office/powerpoint/2013/main/command">
      <pc:docMk/>
      <pc:sldMk cId="3195775713" sldId="1590"/>
    </pc:sldMkLst>
    <p188:txBody>
      <a:bodyPr/>
      <a:lstStyle/>
      <a:p>
        <a:r>
          <a:rPr lang="en-US"/>
          <a:t>Cut the references here</a:t>
        </a:r>
      </a:p>
    </p188:txBody>
  </p188:cm>
</p188:cmLst>
</file>

<file path=ppt/comments/modernComment_63A_7BE9C414.xml><?xml version="1.0" encoding="utf-8"?>
<p188:cmLst xmlns:a="http://schemas.openxmlformats.org/drawingml/2006/main" xmlns:r="http://schemas.openxmlformats.org/officeDocument/2006/relationships" xmlns:p188="http://schemas.microsoft.com/office/powerpoint/2018/8/main">
  <p188:cm id="{A968A519-2C08-E347-AFA8-02B18E697598}" authorId="{23FFB2F9-B20B-F3D9-E2CF-8A1B6FB546FE}" created="2023-08-29T01:49:47.201">
    <pc:sldMkLst xmlns:pc="http://schemas.microsoft.com/office/powerpoint/2013/main/command">
      <pc:docMk/>
      <pc:sldMk cId="2078917652" sldId="1594"/>
    </pc:sldMkLst>
    <p188:txBody>
      <a:bodyPr/>
      <a:lstStyle/>
      <a:p>
        <a:r>
          <a:rPr lang="en-US"/>
          <a:t>Arav will update</a:t>
        </a:r>
      </a:p>
    </p188:txBody>
  </p188:cm>
</p188:cmLst>
</file>

<file path=ppt/comments/modernComment_63C_4FA93DEB.xml><?xml version="1.0" encoding="utf-8"?>
<p188:cmLst xmlns:a="http://schemas.openxmlformats.org/drawingml/2006/main" xmlns:r="http://schemas.openxmlformats.org/officeDocument/2006/relationships" xmlns:p188="http://schemas.microsoft.com/office/powerpoint/2018/8/main">
  <p188:cm id="{7DC521CF-F4A4-B24C-941D-D14E4A68E979}" authorId="{23FFB2F9-B20B-F3D9-E2CF-8A1B6FB546FE}" created="2023-08-29T01:50:46.893">
    <pc:sldMkLst xmlns:pc="http://schemas.microsoft.com/office/powerpoint/2013/main/command">
      <pc:docMk/>
      <pc:sldMk cId="1309861994" sldId="1596"/>
    </pc:sldMkLst>
    <p188:txBody>
      <a:bodyPr/>
      <a:lstStyle/>
      <a:p>
        <a:r>
          <a:rPr lang="en-US"/>
          <a:t>Data as of?</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61D50-A877-3647-9E52-6068133825CF}" type="datetimeFigureOut">
              <a:t>8/30/23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A37BA-026F-9146-8519-D617D382498F}" type="slidenum">
              <a:t>‹#›</a:t>
            </a:fld>
            <a:endParaRPr lang="en-US"/>
          </a:p>
        </p:txBody>
      </p:sp>
    </p:spTree>
    <p:extLst>
      <p:ext uri="{BB962C8B-B14F-4D97-AF65-F5344CB8AC3E}">
        <p14:creationId xmlns:p14="http://schemas.microsoft.com/office/powerpoint/2010/main" val="566305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a:effectLst/>
                <a:latin typeface="Calibri" panose="020F0502020204030204" pitchFamily="34" charset="0"/>
                <a:ea typeface="Times New Roman" panose="02020603050405020304" pitchFamily="18" charset="0"/>
              </a:rPr>
              <a:t>Hi, James Davis from ECE @ Purdue University.</a:t>
            </a:r>
          </a:p>
          <a:p>
            <a:pPr marL="0" marR="0"/>
            <a:endParaRPr lang="en-US" sz="1800">
              <a:effectLst/>
              <a:latin typeface="Calibri" panose="020F0502020204030204" pitchFamily="34" charset="0"/>
              <a:ea typeface="Times New Roman" panose="02020603050405020304" pitchFamily="18" charset="0"/>
            </a:endParaRPr>
          </a:p>
          <a:p>
            <a:pPr marL="0" marR="0"/>
            <a:r>
              <a:rPr lang="en-US" sz="1800">
                <a:effectLst/>
                <a:latin typeface="Calibri" panose="020F0502020204030204" pitchFamily="34" charset="0"/>
                <a:ea typeface="Times New Roman" panose="02020603050405020304" pitchFamily="18" charset="0"/>
              </a:rPr>
              <a:t>Acknowledge support from NSF, Google, and Cisco, without whose support I could not conduct this work.</a:t>
            </a:r>
          </a:p>
          <a:p>
            <a:pPr marL="0" marR="0"/>
            <a:endParaRPr lang="en-US" sz="1800">
              <a:effectLst/>
              <a:latin typeface="Calibri" panose="020F0502020204030204" pitchFamily="34" charset="0"/>
              <a:ea typeface="Times New Roman" panose="02020603050405020304" pitchFamily="18" charset="0"/>
            </a:endParaRPr>
          </a:p>
          <a:p>
            <a:pPr marL="0" marR="0"/>
            <a:r>
              <a:rPr lang="en-US" sz="1800">
                <a:effectLst/>
                <a:latin typeface="Calibri" panose="020F0502020204030204" pitchFamily="34" charset="0"/>
                <a:ea typeface="Times New Roman" panose="02020603050405020304" pitchFamily="18" charset="0"/>
              </a:rPr>
              <a:t>I also want to thank my collaborators, most notably my collaborators Drs. George Thiruvathukal and Yung-Hsiang Lu, and students leading these projects including Wenxin Jiang, Nicholas Synovic, Jason Jones, and Purvish Jajal.</a:t>
            </a:r>
          </a:p>
          <a:p>
            <a:pPr marL="0" marR="0"/>
            <a:endParaRPr lang="en-US" sz="1800">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2A37BA-026F-9146-8519-D617D382498F}" type="slidenum">
              <a:rPr lang="en-US"/>
              <a:t>1</a:t>
            </a:fld>
            <a:endParaRPr lang="en-US"/>
          </a:p>
        </p:txBody>
      </p:sp>
    </p:spTree>
    <p:extLst>
      <p:ext uri="{BB962C8B-B14F-4D97-AF65-F5344CB8AC3E}">
        <p14:creationId xmlns:p14="http://schemas.microsoft.com/office/powerpoint/2010/main" val="269165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t>The computational cost of training recent SOTA Transformer models in NLP has been scaling at a rate of 750x/2yrs, and the model parameter size has been scaling at 240x/2yrs. In contrast, the peak hardware FLOPS is scaling at a rate of 3.1x/2yrs, while both the DRAM and interconnect bandwidth have been increasingly falling behind, with a scaling rate of 1.4x/2yrs.</a:t>
            </a:r>
          </a:p>
          <a:p>
            <a:pPr marL="0" lvl="0" indent="0" algn="l" rtl="0">
              <a:spcBef>
                <a:spcPts val="0"/>
              </a:spcBef>
              <a:spcAft>
                <a:spcPts val="0"/>
              </a:spcAft>
              <a:buNone/>
            </a:pPr>
            <a:endParaRPr lang="en-US">
              <a:solidFill>
                <a:schemeClr val="dk1"/>
              </a:solidFill>
            </a:endParaRPr>
          </a:p>
          <a:p>
            <a:pPr marL="0" lvl="0" indent="0" algn="l" rtl="0">
              <a:spcBef>
                <a:spcPts val="0"/>
              </a:spcBef>
              <a:spcAft>
                <a:spcPts val="0"/>
              </a:spcAft>
              <a:buNone/>
            </a:pPr>
            <a:r>
              <a:rPr lang="en-US">
                <a:solidFill>
                  <a:schemeClr val="dk1"/>
                </a:solidFill>
              </a:rPr>
              <a:t>Computation isn’t free.</a:t>
            </a:r>
          </a:p>
          <a:p>
            <a:pPr marL="0" lvl="0" indent="0" algn="l" rtl="0">
              <a:lnSpc>
                <a:spcPct val="115000"/>
              </a:lnSpc>
              <a:spcBef>
                <a:spcPts val="0"/>
              </a:spcBef>
              <a:spcAft>
                <a:spcPts val="0"/>
              </a:spcAft>
              <a:buNone/>
            </a:pPr>
            <a:r>
              <a:rPr lang="en-US" sz="1200">
                <a:solidFill>
                  <a:schemeClr val="dk1"/>
                </a:solidFill>
                <a:latin typeface="Calibri"/>
                <a:ea typeface="Calibri"/>
                <a:cs typeface="Calibri"/>
                <a:sym typeface="Calibri"/>
              </a:rPr>
              <a:t>$$: Strubell et al., 2019: https://arxiv.org/pdf/1906.02243.pdf</a:t>
            </a:r>
          </a:p>
          <a:p>
            <a:pPr marL="0" lvl="0" indent="0" algn="l" rtl="0">
              <a:lnSpc>
                <a:spcPct val="115000"/>
              </a:lnSpc>
              <a:spcBef>
                <a:spcPts val="0"/>
              </a:spcBef>
              <a:spcAft>
                <a:spcPts val="0"/>
              </a:spcAft>
              <a:buNone/>
            </a:pPr>
            <a:r>
              <a:rPr lang="en-US" sz="1200">
                <a:solidFill>
                  <a:schemeClr val="dk1"/>
                </a:solidFill>
              </a:rPr>
              <a:t>-</a:t>
            </a:r>
            <a:r>
              <a:rPr lang="en-US" sz="1200">
                <a:solidFill>
                  <a:schemeClr val="dk1"/>
                </a:solidFill>
                <a:latin typeface="Calibri"/>
                <a:ea typeface="Calibri"/>
                <a:cs typeface="Calibri"/>
                <a:sym typeface="Calibri"/>
              </a:rPr>
              <a:t>The </a:t>
            </a:r>
            <a:r>
              <a:rPr lang="en-US" sz="1200" b="1">
                <a:solidFill>
                  <a:schemeClr val="dk1"/>
                </a:solidFill>
                <a:latin typeface="Calibri"/>
                <a:ea typeface="Calibri"/>
                <a:cs typeface="Calibri"/>
                <a:sym typeface="Calibri"/>
              </a:rPr>
              <a:t>direct financial cost</a:t>
            </a:r>
            <a:r>
              <a:rPr lang="en-US" sz="1200">
                <a:solidFill>
                  <a:schemeClr val="dk1"/>
                </a:solidFill>
                <a:latin typeface="Calibri"/>
                <a:ea typeface="Calibri"/>
                <a:cs typeface="Calibri"/>
                <a:sym typeface="Calibri"/>
              </a:rPr>
              <a:t> of the requisite GPUs and compute servers, whether owned or rented through the cloud, is $100Ks and up.</a:t>
            </a:r>
          </a:p>
          <a:p>
            <a:pPr marL="0" lvl="0" indent="0" algn="l" rtl="0">
              <a:lnSpc>
                <a:spcPct val="115000"/>
              </a:lnSpc>
              <a:spcBef>
                <a:spcPts val="0"/>
              </a:spcBef>
              <a:spcAft>
                <a:spcPts val="0"/>
              </a:spcAft>
              <a:buNone/>
            </a:pPr>
            <a:r>
              <a:rPr lang="en-US" sz="1200">
                <a:solidFill>
                  <a:schemeClr val="dk1"/>
                </a:solidFill>
              </a:rPr>
              <a:t>-As of 2019, </a:t>
            </a:r>
            <a:r>
              <a:rPr lang="en-US" sz="1200">
                <a:solidFill>
                  <a:schemeClr val="dk1"/>
                </a:solidFill>
                <a:latin typeface="Calibri"/>
                <a:ea typeface="Calibri"/>
                <a:cs typeface="Calibri"/>
                <a:sym typeface="Calibri"/>
              </a:rPr>
              <a:t>the approximate </a:t>
            </a:r>
            <a:r>
              <a:rPr lang="en-US" sz="1200" b="1">
                <a:solidFill>
                  <a:schemeClr val="dk1"/>
                </a:solidFill>
                <a:latin typeface="Calibri"/>
                <a:ea typeface="Calibri"/>
                <a:cs typeface="Calibri"/>
                <a:sym typeface="Calibri"/>
              </a:rPr>
              <a:t>carbon footprint</a:t>
            </a:r>
            <a:r>
              <a:rPr lang="en-US" sz="1200">
                <a:solidFill>
                  <a:schemeClr val="dk1"/>
                </a:solidFill>
                <a:latin typeface="Calibri"/>
                <a:ea typeface="Calibri"/>
                <a:cs typeface="Calibri"/>
                <a:sym typeface="Calibri"/>
              </a:rPr>
              <a:t> of training and optimizing one state-of-the-art DNN model is comparable to flying a full jet from NY to SF.</a:t>
            </a:r>
          </a:p>
          <a:p>
            <a:pPr marL="0" lvl="0" indent="0" algn="l" rtl="0">
              <a:lnSpc>
                <a:spcPct val="115000"/>
              </a:lnSpc>
              <a:spcBef>
                <a:spcPts val="0"/>
              </a:spcBef>
              <a:spcAft>
                <a:spcPts val="0"/>
              </a:spcAft>
              <a:buNone/>
            </a:pPr>
            <a:r>
              <a:rPr lang="en-US" sz="1200">
                <a:solidFill>
                  <a:schemeClr val="dk1"/>
                </a:solidFill>
                <a:latin typeface="Calibri"/>
                <a:ea typeface="Calibri"/>
                <a:cs typeface="Calibri"/>
                <a:sym typeface="Calibri"/>
              </a:rPr>
              <a:t>-Per the figure on this slide, that cost has gone up multiple orders of magnitude since then</a:t>
            </a:r>
          </a:p>
          <a:p>
            <a:endParaRPr lang="en-US"/>
          </a:p>
          <a:p>
            <a:r>
              <a:rPr lang="en-US"/>
              <a:t>Costs are correlated with number of parameters to be trained</a:t>
            </a:r>
          </a:p>
          <a:p>
            <a:r>
              <a:rPr lang="en-US"/>
              <a:t>AlexNet: 60M parameters</a:t>
            </a:r>
          </a:p>
          <a:p>
            <a:r>
              <a:rPr lang="en-US"/>
              <a:t>BERT: 110M parameters</a:t>
            </a:r>
          </a:p>
          <a:p>
            <a:r>
              <a:rPr lang="en-US"/>
              <a:t>GPT-3: 175B parameters</a:t>
            </a:r>
          </a:p>
          <a:p>
            <a:endParaRPr lang="en-US"/>
          </a:p>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10</a:t>
            </a:fld>
            <a:endParaRPr lang="en-US"/>
          </a:p>
        </p:txBody>
      </p:sp>
    </p:spTree>
    <p:extLst>
      <p:ext uri="{BB962C8B-B14F-4D97-AF65-F5344CB8AC3E}">
        <p14:creationId xmlns:p14="http://schemas.microsoft.com/office/powerpoint/2010/main" val="2099566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sz="1000">
                <a:solidFill>
                  <a:srgbClr val="3C4043"/>
                </a:solidFill>
                <a:highlight>
                  <a:srgbClr val="FFFFFF"/>
                </a:highlight>
                <a:latin typeface="Roboto"/>
                <a:ea typeface="Roboto"/>
                <a:cs typeface="Roboto"/>
                <a:sym typeface="Roboto"/>
              </a:rPr>
              <a:t>DNNs don’t need to be trained from scratch every time. It’s possible to use pre-trained models instead.</a:t>
            </a:r>
          </a:p>
          <a:p>
            <a:pPr marL="0" lvl="0" indent="0" algn="l" rtl="0">
              <a:lnSpc>
                <a:spcPct val="115000"/>
              </a:lnSpc>
              <a:spcBef>
                <a:spcPts val="0"/>
              </a:spcBef>
              <a:spcAft>
                <a:spcPts val="0"/>
              </a:spcAft>
              <a:buClr>
                <a:schemeClr val="dk1"/>
              </a:buClr>
              <a:buSzPts val="1100"/>
              <a:buFont typeface="Arial"/>
              <a:buNone/>
            </a:pPr>
            <a:endParaRPr lang="en-US" sz="100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000">
                <a:solidFill>
                  <a:srgbClr val="3C4043"/>
                </a:solidFill>
                <a:highlight>
                  <a:srgbClr val="FFFFFF"/>
                </a:highlight>
                <a:latin typeface="Roboto"/>
                <a:ea typeface="Roboto"/>
                <a:cs typeface="Roboto"/>
                <a:sym typeface="Roboto"/>
              </a:rPr>
              <a:t>PTNN: This parameterization – weights associated with the neural network – is also called a checkpoint, since it is taken during the training of the neural network model</a:t>
            </a:r>
          </a:p>
          <a:p>
            <a:pPr marL="0" lvl="0" indent="0" algn="l" rtl="0">
              <a:lnSpc>
                <a:spcPct val="115000"/>
              </a:lnSpc>
              <a:spcBef>
                <a:spcPts val="0"/>
              </a:spcBef>
              <a:spcAft>
                <a:spcPts val="0"/>
              </a:spcAft>
              <a:buClr>
                <a:schemeClr val="dk1"/>
              </a:buClr>
              <a:buSzPts val="1100"/>
              <a:buFont typeface="Arial"/>
              <a:buNone/>
            </a:pPr>
            <a:endParaRPr lang="en-US" sz="100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000">
                <a:solidFill>
                  <a:srgbClr val="3C4043"/>
                </a:solidFill>
                <a:highlight>
                  <a:srgbClr val="FFFFFF"/>
                </a:highlight>
                <a:latin typeface="Roboto"/>
                <a:ea typeface="Roboto"/>
                <a:cs typeface="Roboto"/>
                <a:sym typeface="Roboto"/>
              </a:rPr>
              <a:t>They allow the user to focus on fine tuning which is arguably easier than training from scratch</a:t>
            </a:r>
          </a:p>
          <a:p>
            <a:pPr marL="0" lvl="0" indent="0" algn="l" rtl="0">
              <a:lnSpc>
                <a:spcPct val="115000"/>
              </a:lnSpc>
              <a:spcBef>
                <a:spcPts val="0"/>
              </a:spcBef>
              <a:spcAft>
                <a:spcPts val="0"/>
              </a:spcAft>
              <a:buClr>
                <a:schemeClr val="dk1"/>
              </a:buClr>
              <a:buSzPts val="1100"/>
              <a:buFont typeface="Arial"/>
              <a:buNone/>
            </a:pPr>
            <a:endParaRPr lang="en-US" sz="100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000">
                <a:solidFill>
                  <a:srgbClr val="3C4043"/>
                </a:solidFill>
                <a:highlight>
                  <a:srgbClr val="FFFFFF"/>
                </a:highlight>
                <a:latin typeface="Roboto"/>
                <a:ea typeface="Roboto"/>
                <a:cs typeface="Roboto"/>
                <a:sym typeface="Roboto"/>
              </a:rPr>
              <a:t>PTNN's trained on large datasets are often good at generalizing to other domains, having access to these PTNN' is very convenient</a:t>
            </a:r>
            <a:endParaRPr lang="en-US">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US" sz="1200">
                <a:solidFill>
                  <a:srgbClr val="595959"/>
                </a:solidFill>
              </a:rPr>
              <a:t>An example use:</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r>
              <a:rPr lang="en-US" sz="1200" dirty="0">
                <a:latin typeface="Calibri"/>
                <a:cs typeface="Calibri"/>
              </a:rPr>
              <a:t>Deep neural network previously trained on a large dataset to solve a particular task, such as image classification.</a:t>
            </a:r>
            <a:endParaRPr lang="en-US" sz="1200">
              <a:solidFill>
                <a:srgbClr val="595959"/>
              </a:solidFill>
            </a:endParaRPr>
          </a:p>
          <a:p>
            <a:pPr marL="457200" lvl="0" indent="-317500" algn="l" rtl="0">
              <a:lnSpc>
                <a:spcPct val="115000"/>
              </a:lnSpc>
              <a:spcBef>
                <a:spcPts val="1200"/>
              </a:spcBef>
              <a:spcAft>
                <a:spcPts val="0"/>
              </a:spcAft>
              <a:buClr>
                <a:srgbClr val="595959"/>
              </a:buClr>
              <a:buSzPts val="1400"/>
              <a:buChar char="-"/>
            </a:pPr>
            <a:r>
              <a:rPr lang="en-US" sz="1200">
                <a:solidFill>
                  <a:srgbClr val="595959"/>
                </a:solidFill>
              </a:rPr>
              <a:t>Transfer learning: The user starts with a pre-trained neural network for a GENERAL task, and specializes it to their specific task. The user can take the generic part of a network and add trainable layers specific to the new task. The PTNN is used as a backbone (baseline feature extractor). This approach supports innovation, since many different datasets and downstream model layers can be explored on top of the backbone.</a:t>
            </a:r>
          </a:p>
          <a:p>
            <a:pPr marL="0" lvl="0" indent="0" algn="l" rtl="0">
              <a:lnSpc>
                <a:spcPct val="115000"/>
              </a:lnSpc>
              <a:spcBef>
                <a:spcPts val="1200"/>
              </a:spcBef>
              <a:spcAft>
                <a:spcPts val="0"/>
              </a:spcAft>
              <a:buClr>
                <a:schemeClr val="dk1"/>
              </a:buClr>
              <a:buSzPts val="1100"/>
              <a:buFont typeface="Arial"/>
              <a:buNone/>
            </a:pPr>
            <a:r>
              <a:rPr lang="en-US" sz="1200">
                <a:solidFill>
                  <a:srgbClr val="595959"/>
                </a:solidFill>
              </a:rPr>
              <a:t>============</a:t>
            </a:r>
          </a:p>
          <a:p>
            <a:pPr marL="0" lvl="0" indent="0" algn="l" rtl="0">
              <a:lnSpc>
                <a:spcPct val="115000"/>
              </a:lnSpc>
              <a:spcBef>
                <a:spcPts val="1200"/>
              </a:spcBef>
              <a:spcAft>
                <a:spcPts val="0"/>
              </a:spcAft>
              <a:buClr>
                <a:schemeClr val="dk1"/>
              </a:buClr>
              <a:buSzPts val="1100"/>
              <a:buFont typeface="Arial"/>
              <a:buNone/>
            </a:pPr>
            <a:r>
              <a:rPr lang="en-US" sz="1200">
                <a:solidFill>
                  <a:srgbClr val="595959"/>
                </a:solidFill>
              </a:rPr>
              <a:t>PTNNs are also used for knowledge distillation. It essentially acts as a form of model compression, where the learned weights and biases of either the input layer, hidden layers, or the output layer is transferred to a smaller model. Unlike the previous two methods, the knowledge from the cumbersome model is now distilled and input into the smaller model. For smaller mobile applications and systems with limited computational capacity, knowledge distillation allows for a compressed model to learn from this larger network [1].</a:t>
            </a:r>
          </a:p>
          <a:p>
            <a:pPr marL="0" lvl="0" indent="0" algn="l" rtl="0">
              <a:lnSpc>
                <a:spcPct val="115000"/>
              </a:lnSpc>
              <a:spcBef>
                <a:spcPts val="1200"/>
              </a:spcBef>
              <a:spcAft>
                <a:spcPts val="0"/>
              </a:spcAft>
              <a:buClr>
                <a:schemeClr val="dk1"/>
              </a:buClr>
              <a:buSzPts val="1100"/>
              <a:buFont typeface="Arial"/>
              <a:buNone/>
            </a:pPr>
            <a:r>
              <a:rPr lang="en-US" sz="1200">
                <a:solidFill>
                  <a:srgbClr val="595959"/>
                </a:solidFill>
              </a:rPr>
              <a:t>Finally, dataset labeling is a large benefit from pretrained neural networks. With the onset of these large models, accuracy and generalization become a large part of the equation. As such, specific PTNNs have the capability to help users with smaller models label datasets to a great degree of accuracy. Instead of having to go through thousands of images, it’s possible for input data to be quickly labeled and used for training.</a:t>
            </a:r>
          </a:p>
          <a:p>
            <a:pPr marL="0" lvl="0" indent="0" algn="l" rtl="0">
              <a:lnSpc>
                <a:spcPct val="115000"/>
              </a:lnSpc>
              <a:spcBef>
                <a:spcPts val="1200"/>
              </a:spcBef>
              <a:spcAft>
                <a:spcPts val="0"/>
              </a:spcAft>
              <a:buClr>
                <a:schemeClr val="dk1"/>
              </a:buClr>
              <a:buSzPts val="1100"/>
              <a:buFont typeface="Arial"/>
              <a:buNone/>
            </a:pPr>
            <a:r>
              <a:rPr lang="en-US" sz="1200">
                <a:solidFill>
                  <a:srgbClr val="595959"/>
                </a:solidFill>
              </a:rPr>
              <a:t>[1] https://arxiv.org/pdf/2006.05525.pdf</a:t>
            </a:r>
            <a:endParaRPr lang="en-US"/>
          </a:p>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11</a:t>
            </a:fld>
            <a:endParaRPr lang="en-US"/>
          </a:p>
        </p:txBody>
      </p:sp>
    </p:spTree>
    <p:extLst>
      <p:ext uri="{BB962C8B-B14F-4D97-AF65-F5344CB8AC3E}">
        <p14:creationId xmlns:p14="http://schemas.microsoft.com/office/powerpoint/2010/main" val="604393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pPr>
            <a:r>
              <a:rPr lang="en-US" sz="2600" dirty="0">
                <a:latin typeface="Calibri"/>
                <a:cs typeface="Calibri"/>
              </a:rPr>
              <a:t>Re-using PTNNs can accelerate model development. </a:t>
            </a:r>
            <a:endParaRPr lang="en-US" sz="2600" b="1" dirty="0"/>
          </a:p>
          <a:p>
            <a:pPr lvl="1">
              <a:spcBef>
                <a:spcPts val="300"/>
              </a:spcBef>
            </a:pPr>
            <a:r>
              <a:rPr lang="en-US" sz="2300" dirty="0">
                <a:latin typeface="Calibri"/>
                <a:cs typeface="Calibri"/>
              </a:rPr>
              <a:t>Transfer learning can reduce training times and increase accuracies. </a:t>
            </a:r>
            <a:endParaRPr lang="en-US" sz="2300" b="1" dirty="0">
              <a:ea typeface="Calibri"/>
            </a:endParaRPr>
          </a:p>
          <a:p>
            <a:endParaRPr lang="en-US" dirty="0">
              <a:cs typeface="Calibri"/>
            </a:endParaRPr>
          </a:p>
          <a:p>
            <a:r>
              <a:rPr lang="en-US" dirty="0">
                <a:cs typeface="Calibri"/>
              </a:rPr>
              <a:t>Things are a little more complex than this – after getting the PTM to the desired performance, may need to convert it to a format suitable for deployment (e.g. for a hardware accelerator). The industry has converged to a “compiler” toolchain called ONNX for this purpose.</a:t>
            </a:r>
          </a:p>
        </p:txBody>
      </p:sp>
      <p:sp>
        <p:nvSpPr>
          <p:cNvPr id="4" name="Slide Number Placeholder 3"/>
          <p:cNvSpPr>
            <a:spLocks noGrp="1"/>
          </p:cNvSpPr>
          <p:nvPr>
            <p:ph type="sldNum" sz="quarter" idx="5"/>
          </p:nvPr>
        </p:nvSpPr>
        <p:spPr/>
        <p:txBody>
          <a:bodyPr/>
          <a:lstStyle/>
          <a:p>
            <a:fld id="{988F3A2B-14A6-8F47-B753-A658CA12576A}" type="slidenum">
              <a:rPr lang="en-US" smtClean="0"/>
              <a:t>12</a:t>
            </a:fld>
            <a:endParaRPr lang="en-US"/>
          </a:p>
        </p:txBody>
      </p:sp>
    </p:spTree>
    <p:extLst>
      <p:ext uri="{BB962C8B-B14F-4D97-AF65-F5344CB8AC3E}">
        <p14:creationId xmlns:p14="http://schemas.microsoft.com/office/powerpoint/2010/main" val="994012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I’ll start with the software engineering-conceptual framework: I view PTMs as a new form of software reuse</a:t>
            </a:r>
          </a:p>
        </p:txBody>
      </p:sp>
      <p:sp>
        <p:nvSpPr>
          <p:cNvPr id="4" name="Slide Number Placeholder 3"/>
          <p:cNvSpPr>
            <a:spLocks noGrp="1"/>
          </p:cNvSpPr>
          <p:nvPr>
            <p:ph type="sldNum" sz="quarter" idx="5"/>
          </p:nvPr>
        </p:nvSpPr>
        <p:spPr/>
        <p:txBody>
          <a:bodyPr/>
          <a:lstStyle/>
          <a:p>
            <a:fld id="{0A2A37BA-026F-9146-8519-D617D382498F}" type="slidenum">
              <a:t>13</a:t>
            </a:fld>
            <a:endParaRPr lang="en-US"/>
          </a:p>
        </p:txBody>
      </p:sp>
    </p:spTree>
    <p:extLst>
      <p:ext uri="{BB962C8B-B14F-4D97-AF65-F5344CB8AC3E}">
        <p14:creationId xmlns:p14="http://schemas.microsoft.com/office/powerpoint/2010/main" val="744327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as of 2022</a:t>
            </a:r>
          </a:p>
        </p:txBody>
      </p:sp>
      <p:sp>
        <p:nvSpPr>
          <p:cNvPr id="4" name="Slide Number Placeholder 3"/>
          <p:cNvSpPr>
            <a:spLocks noGrp="1"/>
          </p:cNvSpPr>
          <p:nvPr>
            <p:ph type="sldNum" sz="quarter" idx="5"/>
          </p:nvPr>
        </p:nvSpPr>
        <p:spPr/>
        <p:txBody>
          <a:bodyPr/>
          <a:lstStyle/>
          <a:p>
            <a:fld id="{0A2A37BA-026F-9146-8519-D617D382498F}" type="slidenum">
              <a:rPr lang="en-US"/>
              <a:t>14</a:t>
            </a:fld>
            <a:endParaRPr lang="en-US"/>
          </a:p>
        </p:txBody>
      </p:sp>
    </p:spTree>
    <p:extLst>
      <p:ext uri="{BB962C8B-B14F-4D97-AF65-F5344CB8AC3E}">
        <p14:creationId xmlns:p14="http://schemas.microsoft.com/office/powerpoint/2010/main" val="1512627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Audience engagement – Help me through animation, and did I miss any steps?</a:t>
            </a:r>
          </a:p>
          <a:p>
            <a:endParaRPr lang="en-US"/>
          </a:p>
          <a:p>
            <a:r>
              <a:rPr lang="en-US"/>
              <a:t>Of course, doesn’t always work in a linear way.</a:t>
            </a:r>
          </a:p>
          <a:p>
            <a:endParaRPr lang="en-US"/>
          </a:p>
          <a:p>
            <a:r>
              <a:rPr lang="en-US"/>
              <a:t>Sequence for ParMOO</a:t>
            </a:r>
          </a:p>
          <a:p>
            <a:br>
              <a:rPr lang="en-US"/>
            </a:br>
            <a:r>
              <a:rPr lang="en-US"/>
              <a:t>What about for PTMs?  Should work in a similar way – walk through verbally</a:t>
            </a:r>
          </a:p>
          <a:p>
            <a:r>
              <a:rPr lang="en-US"/>
              <a:t>- Pop up RQs we consider</a:t>
            </a:r>
          </a:p>
        </p:txBody>
      </p:sp>
      <p:sp>
        <p:nvSpPr>
          <p:cNvPr id="4" name="Slide Number Placeholder 3"/>
          <p:cNvSpPr>
            <a:spLocks noGrp="1"/>
          </p:cNvSpPr>
          <p:nvPr>
            <p:ph type="sldNum" sz="quarter" idx="5"/>
          </p:nvPr>
        </p:nvSpPr>
        <p:spPr/>
        <p:txBody>
          <a:bodyPr/>
          <a:lstStyle/>
          <a:p>
            <a:fld id="{0A2A37BA-026F-9146-8519-D617D382498F}" type="slidenum">
              <a:rPr lang="en-US"/>
              <a:t>15</a:t>
            </a:fld>
            <a:endParaRPr lang="en-US"/>
          </a:p>
        </p:txBody>
      </p:sp>
    </p:spTree>
    <p:extLst>
      <p:ext uri="{BB962C8B-B14F-4D97-AF65-F5344CB8AC3E}">
        <p14:creationId xmlns:p14="http://schemas.microsoft.com/office/powerpoint/2010/main" val="94742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Audience engagement – Help me through animation, and did I miss any steps?</a:t>
            </a:r>
          </a:p>
          <a:p>
            <a:endParaRPr lang="en-US"/>
          </a:p>
          <a:p>
            <a:r>
              <a:rPr lang="en-US"/>
              <a:t>Of course, doesn’t always work in a linear way.</a:t>
            </a:r>
          </a:p>
          <a:p>
            <a:endParaRPr lang="en-US"/>
          </a:p>
          <a:p>
            <a:r>
              <a:rPr lang="en-US"/>
              <a:t>Sequence for ParMOO</a:t>
            </a:r>
          </a:p>
          <a:p>
            <a:br>
              <a:rPr lang="en-US"/>
            </a:br>
            <a:r>
              <a:rPr lang="en-US"/>
              <a:t>What about for PTMs?  Should work in a similar way – walk through verbally</a:t>
            </a:r>
          </a:p>
          <a:p>
            <a:r>
              <a:rPr lang="en-US"/>
              <a:t>- Pop up RQs we consider</a:t>
            </a:r>
          </a:p>
        </p:txBody>
      </p:sp>
      <p:sp>
        <p:nvSpPr>
          <p:cNvPr id="4" name="Slide Number Placeholder 3"/>
          <p:cNvSpPr>
            <a:spLocks noGrp="1"/>
          </p:cNvSpPr>
          <p:nvPr>
            <p:ph type="sldNum" sz="quarter" idx="5"/>
          </p:nvPr>
        </p:nvSpPr>
        <p:spPr/>
        <p:txBody>
          <a:bodyPr/>
          <a:lstStyle/>
          <a:p>
            <a:fld id="{0A2A37BA-026F-9146-8519-D617D382498F}" type="slidenum">
              <a:rPr lang="en-US"/>
              <a:t>16</a:t>
            </a:fld>
            <a:endParaRPr lang="en-US"/>
          </a:p>
        </p:txBody>
      </p:sp>
    </p:spTree>
    <p:extLst>
      <p:ext uri="{BB962C8B-B14F-4D97-AF65-F5344CB8AC3E}">
        <p14:creationId xmlns:p14="http://schemas.microsoft.com/office/powerpoint/2010/main" val="419506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2A37BA-026F-9146-8519-D617D382498F}" type="slidenum">
              <a:rPr lang="en-US"/>
              <a:t>17</a:t>
            </a:fld>
            <a:endParaRPr lang="en-US"/>
          </a:p>
        </p:txBody>
      </p:sp>
    </p:spTree>
    <p:extLst>
      <p:ext uri="{BB962C8B-B14F-4D97-AF65-F5344CB8AC3E}">
        <p14:creationId xmlns:p14="http://schemas.microsoft.com/office/powerpoint/2010/main" val="269165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measured the artifacts in 8 model hubs, identified the typical structures, and depicted the PTM supply chain.</a:t>
            </a:r>
          </a:p>
          <a:p>
            <a:pPr marL="171450" indent="-171450">
              <a:buFontTx/>
              <a:buChar char="-"/>
            </a:pPr>
            <a:r>
              <a:rPr lang="en-US" dirty="0"/>
              <a:t>We also reviewed existing security defenses and analyzed potential threat models. Our analysis shows that existing defenses are insufficient for ensuring the security of PTMs distributed in model hubs.</a:t>
            </a:r>
          </a:p>
          <a:p>
            <a:pPr marL="171450" indent="-171450">
              <a:buFontTx/>
              <a:buChar char="-"/>
            </a:pPr>
            <a:r>
              <a:rPr lang="en-US" dirty="0"/>
              <a:t>We also inform future directions to address the security vulnerabilities.</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A2A37BA-026F-9146-8519-D617D382498F}" type="slidenum">
              <a:t>18</a:t>
            </a:fld>
            <a:endParaRPr lang="en-US"/>
          </a:p>
        </p:txBody>
      </p:sp>
    </p:spTree>
    <p:extLst>
      <p:ext uri="{BB962C8B-B14F-4D97-AF65-F5344CB8AC3E}">
        <p14:creationId xmlns:p14="http://schemas.microsoft.com/office/powerpoint/2010/main" val="189224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Model hubs:</a:t>
            </a:r>
          </a:p>
          <a:p>
            <a:pPr marL="628650" lvl="1" indent="-171450">
              <a:buFontTx/>
              <a:buChar char="-"/>
            </a:pPr>
            <a:r>
              <a:rPr lang="en-US" dirty="0"/>
              <a:t>Collections of Pre-trained Models and datasets organized by problem domain</a:t>
            </a:r>
          </a:p>
          <a:p>
            <a:pPr marL="628650" lvl="1" indent="-171450">
              <a:buFontTx/>
              <a:buChar char="-"/>
            </a:pPr>
            <a:r>
              <a:rPr lang="en-US" dirty="0"/>
              <a:t>To the best of our knowledge, the first model hub was introduced in 2018 from Google, which is TensorFlow hub.</a:t>
            </a:r>
          </a:p>
          <a:p>
            <a:pPr marL="628650" lvl="1" indent="-171450">
              <a:buFontTx/>
              <a:buChar char="-"/>
            </a:pPr>
            <a:r>
              <a:rPr lang="en-US" dirty="0"/>
              <a:t>Goal: help engineers better reuse these costly artifacts</a:t>
            </a:r>
          </a:p>
          <a:p>
            <a:pPr marL="171450" lvl="0" indent="-171450">
              <a:buFontTx/>
              <a:buChar char="-"/>
            </a:pPr>
            <a:r>
              <a:rPr lang="en-US" b="1" i="1" dirty="0"/>
              <a:t>(click) 	</a:t>
            </a:r>
            <a:endParaRPr lang="en-US" dirty="0"/>
          </a:p>
          <a:p>
            <a:pPr marL="171450" lvl="0" indent="-171450">
              <a:buFontTx/>
              <a:buChar char="-"/>
            </a:pPr>
            <a:r>
              <a:rPr lang="en-US" dirty="0"/>
              <a:t>Compared to traditional package registries: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 </a:t>
            </a:r>
          </a:p>
          <a:p>
            <a:pPr marL="628650" lvl="1" indent="-171450">
              <a:buFontTx/>
              <a:buChar char="-"/>
            </a:pPr>
            <a:r>
              <a:rPr lang="en-US" dirty="0" err="1"/>
              <a:t>HuggingFace</a:t>
            </a:r>
            <a:r>
              <a:rPr lang="en-US" dirty="0"/>
              <a:t> is the largest model hub. It mainly provides language </a:t>
            </a:r>
            <a:r>
              <a:rPr lang="en-US" dirty="0" err="1"/>
              <a:t>models.In</a:t>
            </a:r>
            <a:r>
              <a:rPr lang="en-US" dirty="0"/>
              <a:t> August 2022, it had over sixty thousand public PTMs.</a:t>
            </a:r>
          </a:p>
          <a:p>
            <a:pPr marL="628650" lvl="1" indent="-171450">
              <a:buFontTx/>
              <a:buChar char="-"/>
            </a:pPr>
            <a:r>
              <a:rPr lang="en-US" b="1" i="1" dirty="0"/>
              <a:t>(click) </a:t>
            </a:r>
            <a:endParaRPr lang="en-US" dirty="0"/>
          </a:p>
          <a:p>
            <a:pPr marL="628650" lvl="1" indent="-171450">
              <a:buFontTx/>
              <a:buChar char="-"/>
            </a:pPr>
            <a:r>
              <a:rPr lang="en-US" dirty="0"/>
              <a:t>The downloaded rates of HF are comparable to the popular packages in </a:t>
            </a:r>
            <a:r>
              <a:rPr lang="en-US" dirty="0" err="1"/>
              <a:t>npm</a:t>
            </a:r>
            <a:r>
              <a:rPr lang="en-US" dirty="0"/>
              <a:t> and </a:t>
            </a:r>
            <a:r>
              <a:rPr lang="en-US" dirty="0" err="1"/>
              <a:t>Pypi</a:t>
            </a:r>
            <a:r>
              <a:rPr lang="en-US" dirty="0"/>
              <a:t>. </a:t>
            </a:r>
          </a:p>
          <a:p>
            <a:pPr marL="628650" lvl="1" indent="-171450">
              <a:buFontTx/>
              <a:buChar char="-"/>
            </a:pPr>
            <a:r>
              <a:rPr lang="en-US" b="1" i="1" dirty="0"/>
              <a:t>(click) </a:t>
            </a:r>
            <a:r>
              <a:rPr lang="en-US" dirty="0"/>
              <a:t>The most popular four PTMs has over 10 million monthly downloads.</a:t>
            </a:r>
          </a:p>
          <a:p>
            <a:pPr marL="171450" lvl="0" indent="-171450">
              <a:buFontTx/>
              <a:buChar char="-"/>
            </a:pPr>
            <a:endParaRPr lang="en-US" dirty="0"/>
          </a:p>
          <a:p>
            <a:pPr marL="171450" lvl="0" indent="-171450">
              <a:buFontTx/>
              <a:buChar char="-"/>
            </a:pPr>
            <a:r>
              <a:rPr lang="en-US" dirty="0"/>
              <a:t>It’s also interesting that most of these 20 models are created by researchers from other companies, while the top-29 from </a:t>
            </a:r>
            <a:r>
              <a:rPr lang="en-US" dirty="0" err="1"/>
              <a:t>npm</a:t>
            </a:r>
            <a:r>
              <a:rPr lang="en-US" dirty="0"/>
              <a:t> and </a:t>
            </a:r>
            <a:r>
              <a:rPr lang="en-US" dirty="0" err="1"/>
              <a:t>pypi</a:t>
            </a:r>
            <a:r>
              <a:rPr lang="en-US" dirty="0"/>
              <a:t> are not.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Model hubs function as a research-to-practice pipeline which is different from </a:t>
            </a:r>
            <a:r>
              <a:rPr lang="en-US" dirty="0" err="1"/>
              <a:t>npm</a:t>
            </a:r>
            <a:r>
              <a:rPr lang="en-US" dirty="0"/>
              <a:t> and </a:t>
            </a:r>
            <a:r>
              <a:rPr lang="en-US" dirty="0" err="1"/>
              <a:t>pypi</a:t>
            </a:r>
            <a:endParaRPr lang="en-US" dirty="0"/>
          </a:p>
          <a:p>
            <a:pPr marL="1085850" lvl="2" indent="-171450">
              <a:buFontTx/>
              <a:buChar char="-"/>
            </a:pPr>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19</a:t>
            </a:fld>
            <a:endParaRPr lang="en-US"/>
          </a:p>
        </p:txBody>
      </p:sp>
    </p:spTree>
    <p:extLst>
      <p:ext uri="{BB962C8B-B14F-4D97-AF65-F5344CB8AC3E}">
        <p14:creationId xmlns:p14="http://schemas.microsoft.com/office/powerpoint/2010/main" val="1777619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Times New Roman" panose="02020603050405020304" pitchFamily="18" charset="0"/>
              </a:rPr>
              <a:t>* Deep neural networks are widely used in computing systems, from image recognition in autonomous vehicles to detecting anomalies in system logs.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Times New Roman" panose="02020603050405020304" pitchFamily="18" charset="0"/>
              </a:rPr>
              <a:t>* Creating and specializing neural networks is growing more difficult as state-of-the-art architectures grow more complex.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Times New Roman" panose="02020603050405020304" pitchFamily="18" charset="0"/>
              </a:rPr>
              <a:t>* Following the path of traditional software engineering, machine learning engineers have begun to exchange and reuse pre-trained neural networks (PTNNs). When re-using a PTNN, an engineer can focus on fine-tuning it for downstream tasks. Understanding this software engineering process is the first step to optimizing and securing it, e.g. through model search engines for reuse, improved testing techniques for validation, and better definitions for PTNN packaging. However, the details of real-world PTNN reuse remain unknown.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Times New Roman" panose="02020603050405020304" pitchFamily="18" charset="0"/>
              </a:rPr>
              <a:t>* In this talk I present results from the first empirical software engineering projects to define the PTNN supply chain and evaluate aspects of trust in this context.</a:t>
            </a:r>
            <a:endParaRPr lang="en-US" sz="12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2A37BA-026F-9146-8519-D617D382498F}" type="slidenum">
              <a:rPr lang="en-US"/>
              <a:t>2</a:t>
            </a:fld>
            <a:endParaRPr lang="en-US"/>
          </a:p>
        </p:txBody>
      </p:sp>
    </p:spTree>
    <p:extLst>
      <p:ext uri="{BB962C8B-B14F-4D97-AF65-F5344CB8AC3E}">
        <p14:creationId xmlns:p14="http://schemas.microsoft.com/office/powerpoint/2010/main" val="1083460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what the attacks are, but the characteristics and practices of secure PTM supply chain have not been studied before,</a:t>
            </a:r>
          </a:p>
          <a:p>
            <a:r>
              <a:rPr lang="en-US" dirty="0"/>
              <a:t> To characterize the PTM supply chain, we ask the following three questions.</a:t>
            </a:r>
          </a:p>
          <a:p>
            <a:pPr marL="228600" indent="-228600">
              <a:buAutoNum type="arabicPeriod"/>
            </a:pPr>
            <a:r>
              <a:rPr lang="en-US" dirty="0"/>
              <a:t>Typical structure: what artifacts are included? How could a model be contributed, distributed, and updated in  model hubs?</a:t>
            </a:r>
          </a:p>
          <a:p>
            <a:pPr marL="228600" indent="-228600">
              <a:buAutoNum type="arabicPeriod"/>
            </a:pPr>
            <a:r>
              <a:rPr lang="en-US" dirty="0"/>
              <a:t>What are existing security features in different types of model hubs?</a:t>
            </a:r>
          </a:p>
          <a:p>
            <a:pPr marL="228600" indent="-228600">
              <a:buAutoNum type="arabicPeriod"/>
            </a:pPr>
            <a:r>
              <a:rPr lang="en-US" dirty="0"/>
              <a:t>What are the threat models and potential risks in different model hubs?</a:t>
            </a:r>
          </a:p>
        </p:txBody>
      </p:sp>
      <p:sp>
        <p:nvSpPr>
          <p:cNvPr id="4" name="Slide Number Placeholder 3"/>
          <p:cNvSpPr>
            <a:spLocks noGrp="1"/>
          </p:cNvSpPr>
          <p:nvPr>
            <p:ph type="sldNum" sz="quarter" idx="5"/>
          </p:nvPr>
        </p:nvSpPr>
        <p:spPr/>
        <p:txBody>
          <a:bodyPr/>
          <a:lstStyle/>
          <a:p>
            <a:fld id="{0A2A37BA-026F-9146-8519-D617D382498F}" type="slidenum">
              <a:rPr lang="en-US"/>
              <a:t>20</a:t>
            </a:fld>
            <a:endParaRPr lang="en-US"/>
          </a:p>
        </p:txBody>
      </p:sp>
    </p:spTree>
    <p:extLst>
      <p:ext uri="{BB962C8B-B14F-4D97-AF65-F5344CB8AC3E}">
        <p14:creationId xmlns:p14="http://schemas.microsoft.com/office/powerpoint/2010/main" val="4082833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Keywords: ML model hub, DL model hub</a:t>
            </a:r>
          </a:p>
          <a:p>
            <a:pPr marL="171450" indent="-171450">
              <a:buFontTx/>
              <a:buChar char="-"/>
            </a:pPr>
            <a:r>
              <a:rPr lang="en-US" dirty="0"/>
              <a:t>Selection criteria:</a:t>
            </a:r>
          </a:p>
          <a:p>
            <a:pPr marL="628650" lvl="1" indent="-171450">
              <a:buFontTx/>
              <a:buChar char="-"/>
            </a:pPr>
            <a:r>
              <a:rPr lang="en-US" dirty="0"/>
              <a:t>Match our definition of model hub (i.e. a collection of models and datasets organized by problem domain)</a:t>
            </a:r>
          </a:p>
          <a:p>
            <a:pPr marL="628650" lvl="1" indent="-171450">
              <a:buFontTx/>
              <a:buChar char="-"/>
            </a:pPr>
            <a:r>
              <a:rPr lang="en-US" dirty="0"/>
              <a:t>Should have a website -&gt; instead of only have </a:t>
            </a:r>
            <a:r>
              <a:rPr lang="en-US" dirty="0" err="1"/>
              <a:t>github</a:t>
            </a:r>
            <a:r>
              <a:rPr lang="en-US" dirty="0"/>
              <a:t> repo</a:t>
            </a:r>
          </a:p>
          <a:p>
            <a:pPr marL="628650" lvl="1" indent="-171450">
              <a:buFontTx/>
              <a:buChar char="-"/>
            </a:pPr>
            <a:r>
              <a:rPr lang="en-US" dirty="0"/>
              <a:t>The documentation should be accessible -&gt; analyze</a:t>
            </a:r>
          </a:p>
          <a:p>
            <a:pPr marL="171450" indent="-171450">
              <a:buFontTx/>
              <a:buChar char="-"/>
            </a:pPr>
            <a:r>
              <a:rPr lang="en-US" dirty="0"/>
              <a:t>Finally, we got 8 model hubs, </a:t>
            </a:r>
          </a:p>
          <a:p>
            <a:pPr marL="628650" lvl="1" indent="-171450">
              <a:buFontTx/>
              <a:buChar char="-"/>
            </a:pPr>
            <a:r>
              <a:rPr lang="en-US" dirty="0"/>
              <a:t>We analyzed the #models, #dataset, and, how the PTMs are contributed and distributed.</a:t>
            </a:r>
          </a:p>
          <a:p>
            <a:pPr marL="1085850" lvl="2"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21</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39987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We identify three different types: open, gated, commercial. </a:t>
            </a:r>
          </a:p>
          <a:p>
            <a:pPr marL="1085850" lvl="2" indent="-171450">
              <a:buFontTx/>
              <a:buChar char="-"/>
            </a:pPr>
            <a:r>
              <a:rPr lang="en-US" dirty="0"/>
              <a:t>The types are determined by how the PTMs are contributed. </a:t>
            </a:r>
          </a:p>
          <a:p>
            <a:pPr marL="1085850" lvl="2" indent="-171450">
              <a:buFontTx/>
              <a:buChar char="-"/>
            </a:pPr>
            <a:r>
              <a:rPr lang="en-US" dirty="0"/>
              <a:t>For example, in </a:t>
            </a:r>
            <a:r>
              <a:rPr lang="en-US" dirty="0" err="1"/>
              <a:t>HuggingFace</a:t>
            </a:r>
            <a:r>
              <a:rPr lang="en-US" dirty="0"/>
              <a:t>, anyone can upload and publish a PTM there. For TensorFlow Hub, only those PTMs approved by </a:t>
            </a:r>
            <a:r>
              <a:rPr lang="en-US" dirty="0" err="1"/>
              <a:t>tensorflow</a:t>
            </a:r>
            <a:r>
              <a:rPr lang="en-US" dirty="0"/>
              <a:t> team will be published there. In commercial model hubs, the PTMs are only offered by internal engineers.</a:t>
            </a:r>
          </a:p>
          <a:p>
            <a:pPr marL="1085850" lvl="2" indent="-171450">
              <a:buFontTx/>
              <a:buChar char="-"/>
            </a:pPr>
            <a:r>
              <a:rPr lang="en-US" dirty="0"/>
              <a:t> </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23</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050647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b="1" dirty="0"/>
          </a:p>
          <a:p>
            <a:pPr marL="628650" lvl="1" indent="-171450">
              <a:buFontTx/>
              <a:buChar char="-"/>
            </a:pPr>
            <a:r>
              <a:rPr lang="en-US" b="0" dirty="0"/>
              <a:t>The </a:t>
            </a:r>
            <a:r>
              <a:rPr lang="en-US" b="1" dirty="0"/>
              <a:t>contributing</a:t>
            </a:r>
            <a:r>
              <a:rPr lang="en-US" b="0" dirty="0"/>
              <a:t> workflow:</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b="0" dirty="0"/>
              <a:t>Different types are different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b="0" dirty="0"/>
          </a:p>
          <a:p>
            <a:pPr marL="628650" lvl="1" indent="-171450">
              <a:buFontTx/>
              <a:buChar char="-"/>
            </a:pPr>
            <a:r>
              <a:rPr lang="en-US" b="1" dirty="0"/>
              <a:t>Distribution</a:t>
            </a:r>
            <a:r>
              <a:rPr lang="en-US" b="0" dirty="0"/>
              <a:t> workflow:</a:t>
            </a:r>
          </a:p>
          <a:p>
            <a:pPr marL="1085850" lvl="2" indent="-171450">
              <a:buFontTx/>
              <a:buChar char="-"/>
            </a:pPr>
            <a:r>
              <a:rPr lang="en-US" b="0" dirty="0"/>
              <a:t>Models are distributed through client libraries, or which is called Hub APIs which are implemented by model hubs, such as </a:t>
            </a:r>
            <a:r>
              <a:rPr lang="en-US" b="0" dirty="0" err="1"/>
              <a:t>HuggingFace</a:t>
            </a:r>
            <a:r>
              <a:rPr lang="en-US" b="0" dirty="0"/>
              <a:t>.</a:t>
            </a:r>
          </a:p>
          <a:p>
            <a:pPr marL="1085850" lvl="2" indent="-171450">
              <a:buFontTx/>
              <a:buChar char="-"/>
            </a:pPr>
            <a:r>
              <a:rPr lang="en-US" b="0" dirty="0"/>
              <a:t>Or some model hubs directly distribute repositories hosted on a cloud version control system such as GitHub.</a:t>
            </a:r>
          </a:p>
          <a:p>
            <a:pPr marL="628650" lvl="1" indent="-171450">
              <a:buFontTx/>
              <a:buChar char="-"/>
            </a:pPr>
            <a:endParaRPr lang="en-US" b="0" dirty="0"/>
          </a:p>
          <a:p>
            <a:pPr marL="628650" lvl="1" indent="-171450">
              <a:buFontTx/>
              <a:buChar char="-"/>
            </a:pPr>
            <a:endParaRPr lang="en-US" dirty="0"/>
          </a:p>
          <a:p>
            <a:pPr marL="628650" lvl="1" indent="-171450">
              <a:buFontTx/>
              <a:buChar char="-"/>
            </a:pPr>
            <a:r>
              <a:rPr lang="en-US" dirty="0"/>
              <a:t>Putting together, we have the contributing workflow, distribution workflow, and model versioning. The re-users here can also be the model authors or maintainers. This generate a supply chain kind of thing. We call this figure as the </a:t>
            </a:r>
            <a:r>
              <a:rPr lang="en-US" b="1" dirty="0"/>
              <a:t>PTM supply chain</a:t>
            </a:r>
            <a:r>
              <a:rPr lang="en-US" dirty="0"/>
              <a:t>!</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24</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4052981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b="0" dirty="0"/>
              <a:t>To better understand the security features and identify potential problems, we studied different model hubs. </a:t>
            </a:r>
          </a:p>
          <a:p>
            <a:pPr marL="628650" lvl="1" indent="-171450">
              <a:buFontTx/>
              <a:buChar char="-"/>
            </a:pPr>
            <a:r>
              <a:rPr lang="en-US" b="1" i="1" dirty="0"/>
              <a:t>(click) </a:t>
            </a:r>
            <a:endParaRPr lang="en-US" b="0" dirty="0"/>
          </a:p>
          <a:p>
            <a:pPr marL="628650" lvl="1" indent="-171450">
              <a:buFontTx/>
              <a:buChar char="-"/>
            </a:pPr>
            <a:r>
              <a:rPr lang="en-US" b="0" dirty="0"/>
              <a:t>Here are some examples for each model hub type</a:t>
            </a:r>
            <a:endParaRPr lang="en-US" b="1" i="1"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p>
          <a:p>
            <a:pPr marL="628650" lvl="1" indent="-171450">
              <a:buFontTx/>
              <a:buChar char="-"/>
            </a:pPr>
            <a:r>
              <a:rPr lang="en-US" b="0" dirty="0"/>
              <a:t>Here are the #models and #datasets  in these model hubs</a:t>
            </a:r>
          </a:p>
          <a:p>
            <a:pPr marL="628650" lvl="1" indent="-171450">
              <a:buFontTx/>
              <a:buChar char="-"/>
            </a:pPr>
            <a:endParaRPr lang="en-US" b="0" dirty="0"/>
          </a:p>
          <a:p>
            <a:pPr marL="628650" lvl="1" indent="-171450">
              <a:buFontTx/>
              <a:buChar char="-"/>
            </a:pPr>
            <a:r>
              <a:rPr lang="en-US" b="1" i="1" dirty="0"/>
              <a:t>(click) </a:t>
            </a:r>
            <a:endParaRPr lang="en-US" b="0" dirty="0"/>
          </a:p>
          <a:p>
            <a:pPr marL="628650" lvl="1" indent="-171450">
              <a:buFontTx/>
              <a:buChar char="-"/>
            </a:pPr>
            <a:r>
              <a:rPr lang="en-US" b="0" dirty="0"/>
              <a:t>For </a:t>
            </a:r>
            <a:r>
              <a:rPr lang="en-US" b="1" dirty="0"/>
              <a:t>open</a:t>
            </a:r>
            <a:r>
              <a:rPr lang="en-US" b="0" dirty="0"/>
              <a:t> model hubs, here we mean (</a:t>
            </a:r>
            <a:r>
              <a:rPr lang="en-US" b="0" dirty="0" err="1"/>
              <a:t>HuggingFace</a:t>
            </a:r>
            <a:r>
              <a:rPr lang="en-US" b="0" dirty="0"/>
              <a:t> specifically):</a:t>
            </a:r>
          </a:p>
          <a:p>
            <a:pPr marL="1085850" lvl="2" indent="-171450">
              <a:buFontTx/>
              <a:buChar char="-"/>
            </a:pPr>
            <a:r>
              <a:rPr lang="en-US" b="0" dirty="0"/>
              <a:t>We measured three security features: user permission model, organization verification, and commit signing. </a:t>
            </a:r>
            <a:r>
              <a:rPr lang="en-US" b="0" i="1" dirty="0"/>
              <a:t>More details can be found in our paper.</a:t>
            </a:r>
          </a:p>
          <a:p>
            <a:pPr marL="1085850" lvl="2" indent="-171450">
              <a:buFontTx/>
              <a:buChar char="-"/>
            </a:pPr>
            <a:r>
              <a:rPr lang="en-US" b="0" i="0" dirty="0"/>
              <a:t>We found that these security features are not widely used and thus can present potential risks and vulnerabilities for the </a:t>
            </a:r>
            <a:r>
              <a:rPr lang="en-US" b="0" i="0" dirty="0" err="1"/>
              <a:t>reusers</a:t>
            </a:r>
            <a:r>
              <a:rPr lang="en-US" b="0" i="0" dirty="0"/>
              <a:t>.</a:t>
            </a:r>
          </a:p>
          <a:p>
            <a:pPr marL="628650" lvl="1" indent="-171450">
              <a:buFontTx/>
              <a:buChar char="-"/>
            </a:pPr>
            <a:r>
              <a:rPr lang="en-US" b="1" i="1" dirty="0"/>
              <a:t>(click) </a:t>
            </a:r>
            <a:endParaRPr lang="en-US" b="0" dirty="0"/>
          </a:p>
          <a:p>
            <a:pPr marL="628650" lvl="1" indent="-171450">
              <a:buFontTx/>
              <a:buChar char="-"/>
            </a:pPr>
            <a:r>
              <a:rPr lang="en-US" b="0" dirty="0"/>
              <a:t>For </a:t>
            </a:r>
            <a:r>
              <a:rPr lang="en-US" b="1" dirty="0"/>
              <a:t>commercial</a:t>
            </a:r>
            <a:r>
              <a:rPr lang="en-US" b="0" dirty="0"/>
              <a:t> and </a:t>
            </a:r>
            <a:r>
              <a:rPr lang="en-US" b="1" dirty="0"/>
              <a:t>gated</a:t>
            </a:r>
            <a:r>
              <a:rPr lang="en-US" b="0" dirty="0"/>
              <a:t> model hubs:</a:t>
            </a:r>
          </a:p>
          <a:p>
            <a:pPr marL="1085850" lvl="2" indent="-171450">
              <a:buFontTx/>
              <a:buChar char="-"/>
            </a:pPr>
            <a:r>
              <a:rPr lang="en-US" b="0" dirty="0"/>
              <a:t>Due to the controlled access of these model hubs, they restrict access to a trusted set of users, there is less risk that a change to a model is malicious.</a:t>
            </a:r>
          </a:p>
          <a:p>
            <a:pPr marL="628650" lvl="1" indent="-171450">
              <a:buFontTx/>
              <a:buChar char="-"/>
            </a:pPr>
            <a:endParaRPr lang="en-US" b="1" dirty="0"/>
          </a:p>
          <a:p>
            <a:pPr marL="628650" lvl="1" indent="-171450">
              <a:buFontTx/>
              <a:buChar char="-"/>
            </a:pPr>
            <a:r>
              <a:rPr lang="en-US" b="1" i="1" dirty="0"/>
              <a:t>(click) </a:t>
            </a:r>
            <a:r>
              <a:rPr lang="en-US" b="0" dirty="0"/>
              <a:t>During our study, we found that there exist an </a:t>
            </a:r>
            <a:r>
              <a:rPr lang="en-US" b="1" dirty="0"/>
              <a:t>accessibility-security</a:t>
            </a:r>
            <a:r>
              <a:rPr lang="en-US" b="0" dirty="0"/>
              <a:t> tradeoff in these model hubs.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b="1" i="1" dirty="0"/>
              <a:t>(click) </a:t>
            </a:r>
            <a:r>
              <a:rPr lang="en-US" b="0" dirty="0"/>
              <a:t>Analogous to the app stores, the less accessible the model hubs are, the less risks the contributors and </a:t>
            </a:r>
            <a:r>
              <a:rPr lang="en-US" b="0" dirty="0" err="1"/>
              <a:t>reusers</a:t>
            </a:r>
            <a:r>
              <a:rPr lang="en-US" b="0" dirty="0"/>
              <a:t> will have.</a:t>
            </a:r>
          </a:p>
          <a:p>
            <a:pPr marL="628650" lvl="1" indent="-171450">
              <a:buFontTx/>
              <a:buChar char="-"/>
            </a:pPr>
            <a:endParaRPr lang="en-US" b="1" dirty="0"/>
          </a:p>
          <a:p>
            <a:pPr marL="628650" lvl="1" indent="-171450">
              <a:buFontTx/>
              <a:buChar char="-"/>
            </a:pPr>
            <a:endParaRPr lang="en-US" b="1" dirty="0"/>
          </a:p>
          <a:p>
            <a:pPr marL="171450" lvl="0" indent="-171450">
              <a:buFontTx/>
              <a:buChar char="-"/>
            </a:pPr>
            <a:r>
              <a:rPr lang="en-US" b="1" dirty="0"/>
              <a:t>*** Bonus:</a:t>
            </a:r>
          </a:p>
          <a:p>
            <a:pPr marL="628650" lvl="1" indent="-171450">
              <a:buFontTx/>
              <a:buChar char="-"/>
            </a:pPr>
            <a:r>
              <a:rPr lang="en-US" b="1" dirty="0"/>
              <a:t>Permission model: </a:t>
            </a:r>
            <a:r>
              <a:rPr lang="en-US" b="0" dirty="0"/>
              <a:t>HF has two types of accounts, personal account and organizational account. User permissions for organizational accounts are assigned globally so that users will have the same permissions to all the repositories hosted under that organization.</a:t>
            </a:r>
          </a:p>
          <a:p>
            <a:pPr marL="628650" lvl="1" indent="-171450">
              <a:buFontTx/>
              <a:buChar char="-"/>
            </a:pPr>
            <a:r>
              <a:rPr lang="en-US" b="1" dirty="0"/>
              <a:t>Organization verification:</a:t>
            </a:r>
            <a:r>
              <a:rPr lang="en-US" b="0" dirty="0"/>
              <a:t>  </a:t>
            </a:r>
          </a:p>
          <a:p>
            <a:pPr marL="1085850" lvl="2" indent="-171450">
              <a:buFontTx/>
              <a:buChar char="-"/>
            </a:pPr>
            <a:r>
              <a:rPr lang="en-US" b="0" dirty="0"/>
              <a:t>This is an optional feature that organizations can opt into to provide a verification badge on their accounts. </a:t>
            </a:r>
          </a:p>
          <a:p>
            <a:pPr marL="1085850" lvl="2" indent="-171450">
              <a:buFontTx/>
              <a:buChar char="-"/>
            </a:pPr>
            <a:r>
              <a:rPr lang="en-US" b="0" dirty="0"/>
              <a:t>The purpose of verification is to prevent other organizations from squatting on well known companies or organizations.</a:t>
            </a:r>
          </a:p>
          <a:p>
            <a:pPr marL="1085850" lvl="2" indent="-171450">
              <a:buFontTx/>
              <a:buChar char="-"/>
            </a:pPr>
            <a:r>
              <a:rPr lang="en-US" b="0" dirty="0"/>
              <a:t>However, we found that many organizations have not opted into this optional feature. An organization can provide a link to a website and GitHub account without having to go through HF manual verification.</a:t>
            </a:r>
            <a:endParaRPr lang="en-US" b="1" dirty="0"/>
          </a:p>
          <a:p>
            <a:pPr marL="628650" lvl="1" indent="-171450">
              <a:buFontTx/>
              <a:buChar char="-"/>
            </a:pPr>
            <a:r>
              <a:rPr lang="en-US" b="1" dirty="0"/>
              <a:t>Commit signing: </a:t>
            </a:r>
            <a:r>
              <a:rPr lang="en-US" b="0" dirty="0"/>
              <a:t>The purpose is to validate that a commit originated from a specific individual on a specific machine. </a:t>
            </a:r>
            <a:endParaRPr lang="en-US" dirty="0"/>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25</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138912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b="1" dirty="0"/>
          </a:p>
          <a:p>
            <a:pPr marL="628650" lvl="1" indent="-171450">
              <a:buFontTx/>
              <a:buChar char="-"/>
            </a:pPr>
            <a:r>
              <a:rPr lang="en-US" b="1" dirty="0"/>
              <a:t>Threat Models</a:t>
            </a:r>
          </a:p>
          <a:p>
            <a:pPr marL="1085850" lvl="2" indent="-171450">
              <a:buFontTx/>
              <a:buChar char="-"/>
            </a:pPr>
            <a:endParaRPr lang="en-US" b="1" dirty="0"/>
          </a:p>
          <a:p>
            <a:pPr marL="1085850" lvl="2" indent="-171450">
              <a:buFontTx/>
              <a:buChar char="-"/>
            </a:pPr>
            <a:r>
              <a:rPr lang="en-US" b="0" dirty="0"/>
              <a:t>An insider attacker profile is one that exists within the model hub organization themselves. </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p>
          <a:p>
            <a:pPr marL="1543050" lvl="3" indent="-171450">
              <a:buFontTx/>
              <a:buChar char="-"/>
            </a:pPr>
            <a:r>
              <a:rPr lang="en-US" b="0" dirty="0"/>
              <a:t>E.g. maintainers and contributors which are part of the contributing workflow.</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0" dirty="0"/>
              <a:t>All types of model hubs open the gate for weight poisoning attacks, backdoor attacks, and data manipulation when an insider is in play.</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p>
          <a:p>
            <a:pPr marL="1085850" lvl="2" indent="-171450">
              <a:buFontTx/>
              <a:buChar char="-"/>
            </a:pPr>
            <a:r>
              <a:rPr lang="en-US" b="0" dirty="0"/>
              <a:t>Outsider attacker profiles are derived from the model hub users. Which are part of the distributing workflow</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1" i="1" dirty="0"/>
              <a:t>(click)	</a:t>
            </a:r>
            <a:endParaRPr lang="en-US" b="0" dirty="0"/>
          </a:p>
          <a:p>
            <a:pPr marL="1543050" lvl="3" indent="-171450">
              <a:buFontTx/>
              <a:buChar char="-"/>
            </a:pPr>
            <a:r>
              <a:rPr lang="en-US" b="0" dirty="0"/>
              <a:t>For an open model hub, these attackers can cause damage by maliciously changing data within specific artifacts to affect users and the ecosystem.</a:t>
            </a:r>
          </a:p>
          <a:p>
            <a:pPr marL="1543050" lvl="3" indent="-171450">
              <a:buFontTx/>
              <a:buChar char="-"/>
            </a:pPr>
            <a:r>
              <a:rPr lang="en-US" b="0" dirty="0"/>
              <a:t>For commercial and gated model hubs, the outsider attackers are users who do not have more than a “read-only” access to the models. An outsider in such case can perform a stealing attack, where they could rebuild the data and model from the PTM  "black-box".</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26</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4116906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b="1" dirty="0"/>
          </a:p>
          <a:p>
            <a:pPr marL="628650" lvl="1" indent="-171450">
              <a:buFontTx/>
              <a:buChar char="-"/>
            </a:pPr>
            <a:r>
              <a:rPr lang="en-US" b="0" dirty="0"/>
              <a:t>Potential Risks:</a:t>
            </a:r>
          </a:p>
          <a:p>
            <a:pPr marL="1085850" lvl="2" indent="-171450">
              <a:buFontTx/>
              <a:buChar char="-"/>
            </a:pPr>
            <a:r>
              <a:rPr lang="en-US" b="1" dirty="0"/>
              <a:t>Maintainers’ reach graph</a:t>
            </a:r>
          </a:p>
          <a:p>
            <a:pPr marL="1543050" lvl="3" indent="-171450">
              <a:buFontTx/>
              <a:buChar char="-"/>
            </a:pPr>
            <a:r>
              <a:rPr lang="en-US" b="0" dirty="0"/>
              <a:t>The figure shows that how many repos are maintained by each  maintainer.</a:t>
            </a:r>
          </a:p>
          <a:p>
            <a:pPr marL="1543050" lvl="3" indent="-171450">
              <a:buFontTx/>
              <a:buChar char="-"/>
            </a:pPr>
            <a:r>
              <a:rPr lang="en-US" b="0" dirty="0"/>
              <a:t>The maintainers’ misbehavior can become an insider attack and do harm to the PTM supply chain.</a:t>
            </a:r>
          </a:p>
          <a:p>
            <a:pPr marL="1543050" lvl="3" indent="-171450">
              <a:buFontTx/>
              <a:buChar char="-"/>
            </a:pPr>
            <a:r>
              <a:rPr lang="en-US" b="1" i="1" dirty="0"/>
              <a:t>(click)</a:t>
            </a:r>
          </a:p>
          <a:p>
            <a:pPr marL="1543050" lvl="3" indent="-171450">
              <a:buFontTx/>
              <a:buChar char="-"/>
            </a:pPr>
            <a:r>
              <a:rPr lang="en-US" b="0" dirty="0"/>
              <a:t>This figure shows a small number of maintainers have access to a large number of repositories. By compromising one of these accounts, attackers could influence hundreds of models and thus do harm to the PTM supply chain too.</a:t>
            </a:r>
            <a:endParaRPr lang="en-US" b="1" dirty="0"/>
          </a:p>
          <a:p>
            <a:pPr marL="1085850" lvl="2" indent="-171450">
              <a:buFontTx/>
              <a:buChar char="-"/>
            </a:pPr>
            <a:r>
              <a:rPr lang="en-US" b="1" dirty="0"/>
              <a:t>Model discrepancies:</a:t>
            </a:r>
          </a:p>
          <a:p>
            <a:pPr marL="1543050" lvl="3" indent="-171450">
              <a:buFontTx/>
              <a:buChar char="-"/>
            </a:pPr>
            <a:r>
              <a:rPr lang="en-US" b="0" dirty="0"/>
              <a:t>Model discrepancies : Documented and actual performance of PTMs may be different when users run the models</a:t>
            </a:r>
          </a:p>
          <a:p>
            <a:pPr marL="1543050" lvl="3" indent="-171450">
              <a:buFontTx/>
              <a:buChar char="-"/>
            </a:pPr>
            <a:r>
              <a:rPr lang="en-US" b="0" dirty="0"/>
              <a:t>These discrepancies can be caused by either insider or outsider attackers. When a model’s documentation is thorough and accurate, model discrepancies are more likely to indicate potential PTM attacks. However, the lack of proper documentation prevents users from adequately assessing the models they use. </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endParaRPr lang="en-US" b="0" dirty="0"/>
          </a:p>
          <a:p>
            <a:pPr marL="1543050" lvl="3" indent="-171450">
              <a:buFontTx/>
              <a:buChar char="-"/>
            </a:pPr>
            <a:r>
              <a:rPr lang="en-US" b="0" dirty="0"/>
              <a:t>We identified the existence of inaccurate documentation in HF, as shown in the figure.</a:t>
            </a:r>
          </a:p>
          <a:p>
            <a:pPr marL="2000250" marR="0" lvl="4" indent="-171450" algn="l" defTabSz="914400" rtl="0" eaLnBrk="1" fontAlgn="auto" latinLnBrk="0" hangingPunct="1">
              <a:lnSpc>
                <a:spcPct val="100000"/>
              </a:lnSpc>
              <a:spcBef>
                <a:spcPts val="0"/>
              </a:spcBef>
              <a:spcAft>
                <a:spcPts val="0"/>
              </a:spcAft>
              <a:buClrTx/>
              <a:buSzTx/>
              <a:buFontTx/>
              <a:buChar char="-"/>
              <a:tabLst/>
              <a:defRPr/>
            </a:pPr>
            <a:r>
              <a:rPr lang="en-US" b="0" dirty="0"/>
              <a:t>There are totally 53 object detection models, 26 image classification models, and 160 sentiment analysis models, of which only 8, 4, and 136 provided auditable  claims.</a:t>
            </a:r>
          </a:p>
          <a:p>
            <a:pPr marL="2000250" marR="0" lvl="4" indent="-171450" algn="l" defTabSz="914400" rtl="0" eaLnBrk="1" fontAlgn="auto" latinLnBrk="0" hangingPunct="1">
              <a:lnSpc>
                <a:spcPct val="100000"/>
              </a:lnSpc>
              <a:spcBef>
                <a:spcPts val="0"/>
              </a:spcBef>
              <a:spcAft>
                <a:spcPts val="0"/>
              </a:spcAft>
              <a:buClrTx/>
              <a:buSzTx/>
              <a:buFontTx/>
              <a:buChar char="-"/>
              <a:tabLst/>
              <a:defRPr/>
            </a:pPr>
            <a:r>
              <a:rPr lang="en-US" b="0" dirty="0"/>
              <a:t>Some of the models have more than 5% discrepancy, even when they were from major technology companies.</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endParaRPr lang="en-US" b="0" dirty="0"/>
          </a:p>
          <a:p>
            <a:pPr marL="1543050" lvl="3" indent="-171450">
              <a:buFontTx/>
              <a:buChar char="-"/>
            </a:pPr>
            <a:r>
              <a:rPr lang="en-US" b="0" dirty="0"/>
              <a:t>Why: The presence of performance discrepancies could either decrease the users’ awareness or the detectability of PTM attacks.</a:t>
            </a:r>
            <a:endParaRPr lang="en-US" b="1" dirty="0"/>
          </a:p>
          <a:p>
            <a:pPr marL="628650" lvl="1" indent="-171450">
              <a:buFontTx/>
              <a:buChar char="-"/>
            </a:pPr>
            <a:endParaRPr lang="en-US" b="0" dirty="0"/>
          </a:p>
          <a:p>
            <a:pPr marL="628650" lvl="1" indent="-171450">
              <a:buFontTx/>
              <a:buChar char="-"/>
            </a:pPr>
            <a:endParaRPr lang="en-US" b="0" dirty="0"/>
          </a:p>
          <a:p>
            <a:pPr marL="628650" lvl="1" indent="-171450">
              <a:buFontTx/>
              <a:buChar char="-"/>
            </a:pPr>
            <a:endParaRPr lang="en-US" b="0" dirty="0"/>
          </a:p>
          <a:p>
            <a:pPr marL="628650" lvl="1" indent="-171450">
              <a:buFontTx/>
              <a:buChar char="-"/>
            </a:pPr>
            <a:r>
              <a:rPr lang="en-US" b="0" dirty="0"/>
              <a:t>***</a:t>
            </a:r>
          </a:p>
          <a:p>
            <a:pPr marL="628650" lvl="1" indent="-171450">
              <a:buFontTx/>
              <a:buChar char="-"/>
            </a:pPr>
            <a:r>
              <a:rPr lang="en-US" b="0" dirty="0"/>
              <a:t>To summarize our finding for RQ3:</a:t>
            </a:r>
          </a:p>
          <a:p>
            <a:pPr marL="1085850" lvl="2" indent="-171450">
              <a:buFontTx/>
              <a:buChar char="-"/>
            </a:pPr>
            <a:r>
              <a:rPr lang="en-US" b="0" dirty="0"/>
              <a:t>Insider and outsider attackers can both exist in the PTM supply chain, but perform different attacks.</a:t>
            </a:r>
          </a:p>
          <a:p>
            <a:pPr marL="1085850" lvl="2" indent="-171450">
              <a:buFontTx/>
              <a:buChar char="-"/>
            </a:pPr>
            <a:r>
              <a:rPr lang="en-US" b="0" dirty="0"/>
              <a:t>We proved the possibility of potential risks by analyzing the model discrepancies and maintainers’ reach graph</a:t>
            </a:r>
          </a:p>
          <a:p>
            <a:pPr marL="1085850" lvl="2" indent="-171450">
              <a:buFontTx/>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27</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738168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Comparing to traditional software supply chain, the PTM supply chain has different characteristics, in terms of the nature of software versioning and security risks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Versioning: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 requirements for time and computational resources in the PTM training mean it’s hard to regularly update the PTM versions.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 it’s more difficult to </a:t>
            </a:r>
            <a:r>
              <a:rPr lang="en-US" b="1" dirty="0"/>
              <a:t>quantify the change between different versions </a:t>
            </a:r>
            <a:r>
              <a:rPr lang="en-US" dirty="0"/>
              <a:t>because differences between the training dataset, methods, or hardware configurations can dramatically impact the quality of the resulting model.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And the current practices in the PTM supply chain lack auditability </a:t>
            </a:r>
            <a:r>
              <a:rPr lang="en-US"/>
              <a:t>of these changes.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Empirical study</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 security characteristics of PTM supply chain remain under-discovered. We call for expanding our knowledge of traditional supply chain management to encompass DL software supply chains, including studies on dependencies, maintainers, and security issues.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Security risks: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PTM attacks are highly variable and have significant impacts if they are deployed in safety-critical systems such as autonomous vehicles.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 manifestation of PTM attacks can be different from traditional attacks. Thus traditional scanning tools are not enough in PTM context.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Automated tools: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1" dirty="0"/>
              <a:t>Model audit:</a:t>
            </a:r>
            <a:r>
              <a:rPr lang="en-US" b="0" dirty="0"/>
              <a:t> checking of different PTM behavior is a necessary approach to validate existing PTMs.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a:t>Model scanning: specific integrated scanning tools for PTMs are needed for </a:t>
            </a:r>
            <a:r>
              <a:rPr lang="en-US" b="0" dirty="0" err="1"/>
              <a:t>iproving</a:t>
            </a:r>
            <a:r>
              <a:rPr lang="en-US" b="0" dirty="0"/>
              <a:t> the security of model hubs.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1" dirty="0"/>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29</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930130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30</a:t>
            </a:fld>
            <a:endParaRPr lang="en-US"/>
          </a:p>
        </p:txBody>
      </p:sp>
    </p:spTree>
    <p:extLst>
      <p:ext uri="{BB962C8B-B14F-4D97-AF65-F5344CB8AC3E}">
        <p14:creationId xmlns:p14="http://schemas.microsoft.com/office/powerpoint/2010/main" val="269165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31</a:t>
            </a:fld>
            <a:endParaRPr lang="en-US"/>
          </a:p>
        </p:txBody>
      </p:sp>
    </p:spTree>
    <p:extLst>
      <p:ext uri="{BB962C8B-B14F-4D97-AF65-F5344CB8AC3E}">
        <p14:creationId xmlns:p14="http://schemas.microsoft.com/office/powerpoint/2010/main" val="3534055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3</a:t>
            </a:fld>
            <a:endParaRPr lang="en-US"/>
          </a:p>
        </p:txBody>
      </p:sp>
    </p:spTree>
    <p:extLst>
      <p:ext uri="{BB962C8B-B14F-4D97-AF65-F5344CB8AC3E}">
        <p14:creationId xmlns:p14="http://schemas.microsoft.com/office/powerpoint/2010/main" val="189224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A2A37BA-026F-9146-8519-D617D382498F}" type="slidenum">
              <a:rPr lang="en-US"/>
              <a:t>32</a:t>
            </a:fld>
            <a:endParaRPr lang="en-US"/>
          </a:p>
        </p:txBody>
      </p:sp>
    </p:spTree>
    <p:extLst>
      <p:ext uri="{BB962C8B-B14F-4D97-AF65-F5344CB8AC3E}">
        <p14:creationId xmlns:p14="http://schemas.microsoft.com/office/powerpoint/2010/main" val="4082833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33</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399873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34</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4052981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35</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138912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36</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2345932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37</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2398728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38</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4116906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39</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930130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Audience engagement – Help me through animation, and did I miss any steps?</a:t>
            </a:r>
          </a:p>
          <a:p>
            <a:endParaRPr lang="en-US"/>
          </a:p>
          <a:p>
            <a:r>
              <a:rPr lang="en-US"/>
              <a:t>Of course, doesn’t always work in a linear way.</a:t>
            </a:r>
          </a:p>
          <a:p>
            <a:endParaRPr lang="en-US"/>
          </a:p>
          <a:p>
            <a:r>
              <a:rPr lang="en-US"/>
              <a:t>Sequence for ParMOO</a:t>
            </a:r>
          </a:p>
          <a:p>
            <a:br>
              <a:rPr lang="en-US"/>
            </a:br>
            <a:r>
              <a:rPr lang="en-US"/>
              <a:t>What about for PTMs?  Should work in a similar way – walk through verbally</a:t>
            </a:r>
          </a:p>
          <a:p>
            <a:r>
              <a:rPr lang="en-US"/>
              <a:t>- Pop up RQs we consider</a:t>
            </a:r>
          </a:p>
        </p:txBody>
      </p:sp>
      <p:sp>
        <p:nvSpPr>
          <p:cNvPr id="4" name="Slide Number Placeholder 3"/>
          <p:cNvSpPr>
            <a:spLocks noGrp="1"/>
          </p:cNvSpPr>
          <p:nvPr>
            <p:ph type="sldNum" sz="quarter" idx="5"/>
          </p:nvPr>
        </p:nvSpPr>
        <p:spPr/>
        <p:txBody>
          <a:bodyPr/>
          <a:lstStyle/>
          <a:p>
            <a:fld id="{0A2A37BA-026F-9146-8519-D617D382498F}" type="slidenum">
              <a:rPr lang="en-US"/>
              <a:t>40</a:t>
            </a:fld>
            <a:endParaRPr lang="en-US"/>
          </a:p>
        </p:txBody>
      </p:sp>
    </p:spTree>
    <p:extLst>
      <p:ext uri="{BB962C8B-B14F-4D97-AF65-F5344CB8AC3E}">
        <p14:creationId xmlns:p14="http://schemas.microsoft.com/office/powerpoint/2010/main" val="461140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92b173d7cd_2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92b173d7cd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u="none" strike="noStrike">
                <a:solidFill>
                  <a:srgbClr val="333333"/>
                </a:solidFill>
                <a:effectLst/>
                <a:latin typeface="-apple-system"/>
              </a:rPr>
              <a:t>Deep Neural Networks (DNNs) are increasingly being adopted in software systems. Creating and specializing DNNs from scratch has grown increasingly difficult as state-of-the-art architectures grow more complex. Following the path of traditional software engineering, machine learning engineers have begun to reuse large-scale pre-trained models (PTMs) and fine-tune these models for downstream tasks. Prior works have studied reuse practices for traditional software packages to guide software engineers towards better package maintenance and dependency management. We lack a similar foundation of knowledge to guide behaviors in pre-trained model ecosystems.</a:t>
            </a:r>
            <a:endParaRPr lang="en-US">
              <a:effectLst/>
            </a:endParaRPr>
          </a:p>
          <a:p>
            <a:endParaRPr lang="en-US">
              <a:effectLst/>
            </a:endParaRPr>
          </a:p>
          <a:p>
            <a:r>
              <a:rPr lang="en-US">
                <a:effectLst/>
              </a:rPr>
              <a:t>In this work, we present the first empirical investigation of pre-trained model reuse. We interviewed 12 practitioners from the most popular PTM ecosystem, Hugging Face, to learn the practices and challenges of PTM reuse. From this data, we model the decision-making process for PTM reuse. Based on the identified practices, we describe useful (and commonly omitted) attributes for model reuse, including provenance, reproducibility, and portability. We substantiate the identified challenges with systematic measurements of trust and model risks in the Hugging Face ecosystem. Additionally, we publish HFTorrent as an open dataset for Hugging Face models. Our work informs future directions on optimizing deep learning ecosystems by automated measuring useful attributes and potential attacks, and envision future research on infrastructure and standardization for DL model registries.</a:t>
            </a:r>
          </a:p>
          <a:p>
            <a:br>
              <a:rPr lang="en-US"/>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4</a:t>
            </a:fld>
            <a:endParaRPr lang="en-US"/>
          </a:p>
        </p:txBody>
      </p:sp>
    </p:spTree>
    <p:extLst>
      <p:ext uri="{BB962C8B-B14F-4D97-AF65-F5344CB8AC3E}">
        <p14:creationId xmlns:p14="http://schemas.microsoft.com/office/powerpoint/2010/main" val="18328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505122360270894_3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5505122360270894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A PTM package is similar to traditional packages,</a:t>
            </a:r>
            <a:endParaRPr/>
          </a:p>
          <a:p>
            <a:pPr marL="457200" lvl="0" indent="-317500" algn="l" rtl="0">
              <a:spcBef>
                <a:spcPts val="0"/>
              </a:spcBef>
              <a:spcAft>
                <a:spcPts val="0"/>
              </a:spcAft>
              <a:buSzPts val="1400"/>
              <a:buChar char="-"/>
            </a:pPr>
            <a:r>
              <a:rPr lang="en-US"/>
              <a:t>But it can include some DL-specific parts.</a:t>
            </a:r>
            <a:endParaRPr/>
          </a:p>
          <a:p>
            <a:pPr marL="457200" lvl="0" indent="0" algn="l" rtl="0">
              <a:spcBef>
                <a:spcPts val="0"/>
              </a:spcBef>
              <a:spcAft>
                <a:spcPts val="0"/>
              </a:spcAft>
              <a:buNone/>
            </a:pPr>
            <a:r>
              <a:rPr lang="en-US" b="1"/>
              <a:t>(Click)</a:t>
            </a:r>
            <a:endParaRPr b="1"/>
          </a:p>
          <a:p>
            <a:pPr marL="914400" lvl="1" indent="-317500" algn="l" rtl="0">
              <a:spcBef>
                <a:spcPts val="0"/>
              </a:spcBef>
              <a:spcAft>
                <a:spcPts val="0"/>
              </a:spcAft>
              <a:buSzPts val="1400"/>
              <a:buChar char="-"/>
            </a:pPr>
            <a:r>
              <a:rPr lang="en-US"/>
              <a:t>E.g. pre-trained weights, training datasets, DL-specific metrics</a:t>
            </a:r>
            <a:endParaRPr/>
          </a:p>
          <a:p>
            <a:pPr marL="457200" lvl="0" indent="-317500" algn="l" rtl="0">
              <a:spcBef>
                <a:spcPts val="0"/>
              </a:spcBef>
              <a:spcAft>
                <a:spcPts val="0"/>
              </a:spcAft>
              <a:buSzPts val="1400"/>
              <a:buChar char="-"/>
            </a:pPr>
            <a:r>
              <a:rPr lang="en-US"/>
              <a:t>Due to the different reuse scenarios of PTM packages (e.g. complicated model selection process, and costly evaluation loop)</a:t>
            </a:r>
            <a:endParaRPr/>
          </a:p>
          <a:p>
            <a:pPr marL="914400" lvl="1" indent="-317500" algn="l" rtl="0">
              <a:spcBef>
                <a:spcPts val="0"/>
              </a:spcBef>
              <a:spcAft>
                <a:spcPts val="0"/>
              </a:spcAft>
              <a:buSzPts val="1400"/>
              <a:buChar char="-"/>
            </a:pPr>
            <a:r>
              <a:rPr lang="en-US"/>
              <a:t>The characteristics of PTM packages are different from traditional software packages</a:t>
            </a:r>
            <a:endParaRPr/>
          </a:p>
          <a:p>
            <a:pPr marL="914400" lvl="1" indent="-317500" algn="l" rtl="0">
              <a:spcBef>
                <a:spcPts val="0"/>
              </a:spcBef>
              <a:spcAft>
                <a:spcPts val="0"/>
              </a:spcAft>
              <a:buSzPts val="1400"/>
              <a:buChar char="-"/>
            </a:pPr>
            <a:r>
              <a:rPr lang="en-US"/>
              <a:t>And few studies have explored this topic yet</a:t>
            </a:r>
            <a:endParaRPr/>
          </a:p>
          <a:p>
            <a:pPr marL="457200" lvl="0" indent="-317500" algn="l" rtl="0">
              <a:spcBef>
                <a:spcPts val="0"/>
              </a:spcBef>
              <a:spcAft>
                <a:spcPts val="0"/>
              </a:spcAft>
              <a:buSzPts val="1400"/>
              <a:buChar char="-"/>
            </a:pPr>
            <a:r>
              <a:rPr lang="en-US" b="1"/>
              <a:t>(Click)</a:t>
            </a:r>
            <a:endParaRPr/>
          </a:p>
          <a:p>
            <a:pPr marL="457200" lvl="0" indent="-317500" algn="l" rtl="0">
              <a:spcBef>
                <a:spcPts val="0"/>
              </a:spcBef>
              <a:spcAft>
                <a:spcPts val="0"/>
              </a:spcAft>
              <a:buSzPts val="1400"/>
              <a:buChar char="-"/>
            </a:pPr>
            <a:r>
              <a:rPr lang="en-US"/>
              <a:t>There are several model hubs/registries that provide PTM packages</a:t>
            </a:r>
            <a:endParaRPr/>
          </a:p>
          <a:p>
            <a:pPr marL="914400" lvl="1" indent="-317500" algn="l" rtl="0">
              <a:spcBef>
                <a:spcPts val="0"/>
              </a:spcBef>
              <a:spcAft>
                <a:spcPts val="0"/>
              </a:spcAft>
              <a:buSzPts val="1400"/>
              <a:buChar char="-"/>
            </a:pPr>
            <a:r>
              <a:rPr lang="en-US"/>
              <a:t>HF, Pytorch hub, ONNX model zoo, modelhub</a:t>
            </a:r>
            <a:endParaRPr/>
          </a:p>
        </p:txBody>
      </p:sp>
      <p:sp>
        <p:nvSpPr>
          <p:cNvPr id="350" name="Google Shape;350;g5505122360270894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45ae86989a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245ae86989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a:p>
        </p:txBody>
      </p:sp>
      <p:sp>
        <p:nvSpPr>
          <p:cNvPr id="364" name="Google Shape;364;g245ae86989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The goal of this work is to:</a:t>
            </a:r>
            <a:endParaRPr/>
          </a:p>
          <a:p>
            <a:pPr marL="457200" lvl="0" indent="-317500" algn="l" rtl="0">
              <a:spcBef>
                <a:spcPts val="0"/>
              </a:spcBef>
              <a:spcAft>
                <a:spcPts val="0"/>
              </a:spcAft>
              <a:buClr>
                <a:schemeClr val="dk1"/>
              </a:buClr>
              <a:buSzPts val="1400"/>
              <a:buChar char="-"/>
            </a:pPr>
            <a:r>
              <a:rPr lang="en-US"/>
              <a:t>discover the similarities and differences between PTM packages and regular software packages.</a:t>
            </a:r>
            <a:endParaRPr/>
          </a:p>
          <a:p>
            <a:pPr marL="0" lvl="0" indent="0" algn="l" rtl="0">
              <a:spcBef>
                <a:spcPts val="0"/>
              </a:spcBef>
              <a:spcAft>
                <a:spcPts val="0"/>
              </a:spcAft>
              <a:buNone/>
            </a:pPr>
            <a:endParaRPr/>
          </a:p>
          <a:p>
            <a:pPr marL="0" lvl="0" indent="0" algn="l" rtl="0">
              <a:spcBef>
                <a:spcPts val="0"/>
              </a:spcBef>
              <a:spcAft>
                <a:spcPts val="0"/>
              </a:spcAft>
              <a:buSzPts val="1100"/>
              <a:buNone/>
            </a:pPr>
            <a:r>
              <a:rPr lang="en-US" b="1"/>
              <a:t>(Click)</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r>
              <a:rPr lang="en-US"/>
              <a:t>There are mainly three gaps in this problem domain:</a:t>
            </a:r>
            <a:endParaRPr/>
          </a:p>
          <a:p>
            <a:pPr marL="457200" lvl="0" indent="-317500" algn="l" rtl="0">
              <a:spcBef>
                <a:spcPts val="0"/>
              </a:spcBef>
              <a:spcAft>
                <a:spcPts val="0"/>
              </a:spcAft>
              <a:buSzPts val="1400"/>
              <a:buChar char="-"/>
            </a:pPr>
            <a:r>
              <a:rPr lang="en-US"/>
              <a:t>Little work has studied DL software packages, which are PTMs.</a:t>
            </a:r>
            <a:endParaRPr/>
          </a:p>
          <a:p>
            <a:pPr marL="457200" lvl="0" indent="-317500" algn="l" rtl="0">
              <a:spcBef>
                <a:spcPts val="0"/>
              </a:spcBef>
              <a:spcAft>
                <a:spcPts val="0"/>
              </a:spcAft>
              <a:buSzPts val="1400"/>
              <a:buChar char="-"/>
            </a:pPr>
            <a:r>
              <a:rPr lang="en-US"/>
              <a:t>The potential reuse and trust problems are unexamined in DL model registries.</a:t>
            </a:r>
            <a:endParaRPr/>
          </a:p>
          <a:p>
            <a:pPr marL="457200" lvl="0" indent="-317500" algn="l" rtl="0">
              <a:spcBef>
                <a:spcPts val="0"/>
              </a:spcBef>
              <a:spcAft>
                <a:spcPts val="0"/>
              </a:spcAft>
              <a:buSzPts val="1400"/>
              <a:buChar char="-"/>
            </a:pPr>
            <a:r>
              <a:rPr lang="en-US"/>
              <a:t>There is no dataset available for conducting future analysis for PTM specifically.</a:t>
            </a:r>
            <a:endParaRPr/>
          </a:p>
          <a:p>
            <a:pPr marL="0" lvl="0" indent="0" algn="l" rtl="0">
              <a:spcBef>
                <a:spcPts val="0"/>
              </a:spcBef>
              <a:spcAft>
                <a:spcPts val="0"/>
              </a:spcAft>
              <a:buNone/>
            </a:pPr>
            <a:endParaRPr/>
          </a:p>
        </p:txBody>
      </p:sp>
      <p:sp>
        <p:nvSpPr>
          <p:cNvPr id="379" name="Google Shape;37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389" name="Google Shape;3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92b173d7cd_2_3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92b173d7cd_2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Recruitment: </a:t>
            </a:r>
          </a:p>
          <a:p>
            <a:pPr marL="0" lvl="0" indent="0" algn="l" rtl="0">
              <a:spcBef>
                <a:spcPts val="0"/>
              </a:spcBef>
              <a:spcAft>
                <a:spcPts val="0"/>
              </a:spcAft>
              <a:buNone/>
            </a:pPr>
            <a:endParaRPr lang="en-US"/>
          </a:p>
          <a:p>
            <a:pPr marL="0" lvl="0" indent="0" algn="l" rtl="0">
              <a:spcBef>
                <a:spcPts val="0"/>
              </a:spcBef>
              <a:spcAft>
                <a:spcPts val="0"/>
              </a:spcAft>
              <a:buNone/>
            </a:pPr>
            <a:r>
              <a:rPr lang="en-US"/>
              <a:t>Subjects generally identify as software, ML, or NLP engineers; work for small, medium, and large technology companies, and claim intermediate or expert skill in deep learning and software engineering.</a:t>
            </a:r>
          </a:p>
          <a:p>
            <a:pPr marL="0" lvl="0" indent="0" algn="l" rtl="0">
              <a:spcBef>
                <a:spcPts val="0"/>
              </a:spcBef>
              <a:spcAft>
                <a:spcPts val="0"/>
              </a:spcAft>
              <a:buNone/>
            </a:pPr>
            <a:endParaRPr lang="en-US"/>
          </a:p>
          <a:p>
            <a:pPr marL="0" lvl="0" indent="0" algn="l" rtl="0">
              <a:spcBef>
                <a:spcPts val="0"/>
              </a:spcBef>
              <a:spcAft>
                <a:spcPts val="0"/>
              </a:spcAft>
              <a:buNone/>
            </a:pPr>
            <a:r>
              <a:rPr lang="en-US"/>
              <a:t>I want to acknowledge this bias towards expertise. We identified the processes and challenges of expert users. (Presumably novices also face these challenges, but may have other concerns as well.)</a:t>
            </a:r>
          </a:p>
          <a:p>
            <a:pPr marL="0" lvl="0" indent="0" algn="l" rtl="0">
              <a:spcBef>
                <a:spcPts val="0"/>
              </a:spcBef>
              <a:spcAft>
                <a:spcPts val="0"/>
              </a:spcAft>
              <a:buNone/>
            </a:pPr>
            <a:endParaRPr lang="en-US"/>
          </a:p>
          <a:p>
            <a:pPr marL="0" lvl="0" indent="0" algn="l" rtl="0">
              <a:spcBef>
                <a:spcPts val="0"/>
              </a:spcBef>
              <a:spcAft>
                <a:spcPts val="0"/>
              </a:spcAft>
              <a:buNone/>
            </a:pPr>
            <a:r>
              <a:rPr lang="en-US"/>
              <a:t>====</a:t>
            </a:r>
          </a:p>
          <a:p>
            <a:pPr marL="0" lvl="0" indent="0" algn="l" rtl="0">
              <a:spcBef>
                <a:spcPts val="0"/>
              </a:spcBef>
              <a:spcAft>
                <a:spcPts val="0"/>
              </a:spcAft>
              <a:buNone/>
            </a:pPr>
            <a:r>
              <a:rPr lang="en-US" b="1"/>
              <a:t>Data collection:</a:t>
            </a:r>
          </a:p>
          <a:p>
            <a:r>
              <a:rPr lang="en-US">
                <a:effectLst/>
                <a:latin typeface="Helvetica" pitchFamily="2" charset="0"/>
              </a:rPr>
              <a:t>We designed a semi-structured interview</a:t>
            </a:r>
          </a:p>
          <a:p>
            <a:r>
              <a:rPr lang="en-US">
                <a:effectLst/>
                <a:latin typeface="Helvetica" pitchFamily="2" charset="0"/>
              </a:rPr>
              <a:t>protocol with questions that explore the three identified themes from the research literature: model selection, PTM attributes, and PTM trustworthiness.</a:t>
            </a:r>
          </a:p>
          <a:p>
            <a:endParaRPr lang="en-US">
              <a:effectLst/>
              <a:latin typeface="Helvetica" pitchFamily="2" charset="0"/>
            </a:endParaRPr>
          </a:p>
          <a:p>
            <a:r>
              <a:rPr lang="en-US">
                <a:effectLst/>
                <a:latin typeface="Helvetica" pitchFamily="2" charset="0"/>
              </a:rPr>
              <a:t>We conducted three pilot interviews.</a:t>
            </a:r>
          </a:p>
          <a:p>
            <a:r>
              <a:rPr lang="en-US">
                <a:effectLst/>
                <a:latin typeface="Helvetica" pitchFamily="2" charset="0"/>
              </a:rPr>
              <a:t>We then revised our framework and interview protocol, adding</a:t>
            </a:r>
          </a:p>
          <a:p>
            <a:r>
              <a:rPr lang="en-US">
                <a:effectLst/>
                <a:latin typeface="Helvetica" pitchFamily="2" charset="0"/>
              </a:rPr>
              <a:t>some PTM attributes and factors and clarifying definitions.</a:t>
            </a:r>
          </a:p>
          <a:p>
            <a:endParaRPr lang="en-US">
              <a:effectLst/>
              <a:latin typeface="Helvetica" pitchFamily="2" charset="0"/>
            </a:endParaRPr>
          </a:p>
          <a:p>
            <a:r>
              <a:rPr lang="en-US">
                <a:effectLst/>
                <a:latin typeface="Helvetica" pitchFamily="2" charset="0"/>
              </a:rPr>
              <a:t>We recruited users from the Hugging Face</a:t>
            </a:r>
          </a:p>
          <a:p>
            <a:r>
              <a:rPr lang="en-US">
                <a:effectLst/>
                <a:latin typeface="Helvetica" pitchFamily="2" charset="0"/>
              </a:rPr>
              <a:t>ecosystem [42], who presumably have experience in developing</a:t>
            </a:r>
          </a:p>
          <a:p>
            <a:r>
              <a:rPr lang="en-US">
                <a:effectLst/>
                <a:latin typeface="Helvetica" pitchFamily="2" charset="0"/>
              </a:rPr>
              <a:t>and reusing PTMs. According to the Hugging Face</a:t>
            </a:r>
          </a:p>
          <a:p>
            <a:r>
              <a:rPr lang="en-US">
                <a:effectLst/>
                <a:latin typeface="Helvetica" pitchFamily="2" charset="0"/>
              </a:rPr>
              <a:t>website [69] there are 18,348 Hugging Face users, 690 of</a:t>
            </a:r>
          </a:p>
          <a:p>
            <a:r>
              <a:rPr lang="en-US">
                <a:effectLst/>
                <a:latin typeface="Helvetica" pitchFamily="2" charset="0"/>
              </a:rPr>
              <a:t>whom have PRO accounts and 17,658 of whom have regular</a:t>
            </a:r>
          </a:p>
          <a:p>
            <a:r>
              <a:rPr lang="en-US">
                <a:effectLst/>
                <a:latin typeface="Helvetica" pitchFamily="2" charset="0"/>
              </a:rPr>
              <a:t>accounts. We sorted the lists of PRO and regular users by the</a:t>
            </a:r>
          </a:p>
          <a:p>
            <a:r>
              <a:rPr lang="en-US">
                <a:effectLst/>
                <a:latin typeface="Helvetica" pitchFamily="2" charset="0"/>
              </a:rPr>
              <a:t>number of models they have contributed to Hugging Face, and</a:t>
            </a:r>
          </a:p>
          <a:p>
            <a:r>
              <a:rPr lang="en-US">
                <a:effectLst/>
                <a:latin typeface="Helvetica" pitchFamily="2" charset="0"/>
              </a:rPr>
              <a:t>contacted the first 50 users of each type. We interviewed the</a:t>
            </a:r>
          </a:p>
          <a:p>
            <a:r>
              <a:rPr lang="en-US">
                <a:effectLst/>
                <a:latin typeface="Helvetica" pitchFamily="2" charset="0"/>
              </a:rPr>
              <a:t>12 respondents described in Table II. This was a (response</a:t>
            </a:r>
          </a:p>
          <a:p>
            <a:r>
              <a:rPr lang="en-US">
                <a:effectLst/>
                <a:latin typeface="Helvetica" pitchFamily="2" charset="0"/>
              </a:rPr>
              <a:t>rate of 24%, of whom 9 had PRO accounts. Our participants</a:t>
            </a:r>
          </a:p>
          <a:p>
            <a:r>
              <a:rPr lang="en-US">
                <a:effectLst/>
                <a:latin typeface="Helvetica" pitchFamily="2" charset="0"/>
              </a:rPr>
              <a:t>contributed between 4 and 2500 models to Hugging Face</a:t>
            </a:r>
          </a:p>
          <a:p>
            <a:endParaRPr lang="en-US">
              <a:effectLst/>
              <a:latin typeface="Helvetica" pitchFamily="2"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92b173d7cd_2_3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92b173d7cd_2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a:solidFill>
                  <a:schemeClr val="dk1"/>
                </a:solidFill>
              </a:rPr>
              <a:t>Summarized decision-making process of PTM re-use. Backedges indicate possible iteration or changing the selected model.</a:t>
            </a:r>
          </a:p>
          <a:p>
            <a:pPr marL="0" lvl="0" indent="0" algn="l" rtl="0">
              <a:lnSpc>
                <a:spcPct val="115000"/>
              </a:lnSpc>
              <a:spcBef>
                <a:spcPts val="1200"/>
              </a:spcBef>
              <a:spcAft>
                <a:spcPts val="0"/>
              </a:spcAft>
              <a:buNone/>
            </a:pPr>
            <a:endParaRPr lang="en" sz="1000">
              <a:solidFill>
                <a:schemeClr val="dk1"/>
              </a:solidFill>
            </a:endParaRPr>
          </a:p>
          <a:p>
            <a:pPr marL="0" lvl="0" indent="0" algn="l" rtl="0">
              <a:lnSpc>
                <a:spcPct val="115000"/>
              </a:lnSpc>
              <a:spcBef>
                <a:spcPts val="1200"/>
              </a:spcBef>
              <a:spcAft>
                <a:spcPts val="0"/>
              </a:spcAft>
              <a:buNone/>
            </a:pPr>
            <a:r>
              <a:rPr lang="en" sz="1000">
                <a:solidFill>
                  <a:schemeClr val="dk1"/>
                </a:solidFill>
              </a:rPr>
              <a:t>When reusing, participants find PTMs from DL model registries easier to adopt than PTMs from GitHub projects, because of usability features. The participants share a similar four- stage decision-making process (Figure 4).</a:t>
            </a:r>
          </a:p>
          <a:p>
            <a:pPr marL="0" lvl="0" indent="0" algn="l" rtl="0">
              <a:lnSpc>
                <a:spcPct val="115000"/>
              </a:lnSpc>
              <a:spcBef>
                <a:spcPts val="1200"/>
              </a:spcBef>
              <a:spcAft>
                <a:spcPts val="0"/>
              </a:spcAft>
              <a:buNone/>
            </a:pPr>
            <a:endParaRPr lang="en-US" sz="1000">
              <a:solidFill>
                <a:schemeClr val="dk1"/>
              </a:solidFill>
            </a:endParaRPr>
          </a:p>
          <a:p>
            <a:pPr marL="0" lvl="0" indent="0" algn="l" rtl="0">
              <a:lnSpc>
                <a:spcPct val="115000"/>
              </a:lnSpc>
              <a:spcBef>
                <a:spcPts val="1200"/>
              </a:spcBef>
              <a:spcAft>
                <a:spcPts val="0"/>
              </a:spcAft>
              <a:buNone/>
            </a:pPr>
            <a:r>
              <a:rPr lang="en-US" sz="1800">
                <a:effectLst/>
                <a:latin typeface="NimbusRomNo9L"/>
              </a:rPr>
              <a:t>Engineers begin the decision-making process with a </a:t>
            </a:r>
            <a:r>
              <a:rPr lang="en-US" sz="1800" i="1">
                <a:effectLst/>
                <a:latin typeface="NimbusRomNo9L"/>
              </a:rPr>
              <a:t>reusability assessment</a:t>
            </a:r>
            <a:r>
              <a:rPr lang="en-US" sz="1800">
                <a:effectLst/>
                <a:latin typeface="NimbusRomNo9L"/>
              </a:rPr>
              <a:t>. Before selecting a model, engineers must identify a ML task and determine if model reuse is appropriate. An ML task is determined by a set of requirements. These requirements include items such as: model input, model output, cost, data, size, licensing, latency, etc. Engineers must then decide if they should reuse a PTM or create a solution from-scratch.  </a:t>
            </a:r>
            <a:r>
              <a:rPr lang="en-US" sz="1200">
                <a:solidFill>
                  <a:schemeClr val="dk1"/>
                </a:solidFill>
              </a:rPr>
              <a:t>For example, three participants (</a:t>
            </a:r>
            <a:r>
              <a:rPr lang="en-US" sz="1200" i="1">
                <a:solidFill>
                  <a:schemeClr val="dk1"/>
                </a:solidFill>
              </a:rPr>
              <a:t>P8, P9, P11</a:t>
            </a:r>
            <a:r>
              <a:rPr lang="en-US" sz="1200">
                <a:solidFill>
                  <a:schemeClr val="dk1"/>
                </a:solidFill>
              </a:rPr>
              <a:t>) reuse PTMs because they “</a:t>
            </a:r>
            <a:r>
              <a:rPr lang="en-US" sz="1200" i="1">
                <a:solidFill>
                  <a:schemeClr val="dk1"/>
                </a:solidFill>
              </a:rPr>
              <a:t>do not have enough computational resources</a:t>
            </a:r>
            <a:r>
              <a:rPr lang="en-US" sz="1200">
                <a:solidFill>
                  <a:schemeClr val="dk1"/>
                </a:solidFill>
              </a:rPr>
              <a:t>”. In a similar manner, participants (</a:t>
            </a:r>
            <a:r>
              <a:rPr lang="en-US" sz="1200" i="1">
                <a:solidFill>
                  <a:schemeClr val="dk1"/>
                </a:solidFill>
              </a:rPr>
              <a:t>P2, P5, P8, P9, P11</a:t>
            </a:r>
            <a:r>
              <a:rPr lang="en-US" sz="1200">
                <a:solidFill>
                  <a:schemeClr val="dk1"/>
                </a:solidFill>
              </a:rPr>
              <a:t>) note that DL model registries provide inference APIs to simplify reuse — PTMs are “</a:t>
            </a:r>
            <a:r>
              <a:rPr lang="en-US" sz="1200" i="1">
                <a:solidFill>
                  <a:schemeClr val="dk1"/>
                </a:solidFill>
              </a:rPr>
              <a:t>easy to use and test</a:t>
            </a:r>
            <a:r>
              <a:rPr lang="en-US" sz="1200">
                <a:solidFill>
                  <a:schemeClr val="dk1"/>
                </a:solidFill>
              </a:rPr>
              <a:t>”.</a:t>
            </a:r>
            <a:endParaRPr lang="en-US" sz="1200"/>
          </a:p>
          <a:p>
            <a:pPr marL="0" lvl="0" indent="0" algn="l" rtl="0">
              <a:lnSpc>
                <a:spcPct val="115000"/>
              </a:lnSpc>
              <a:spcBef>
                <a:spcPts val="1200"/>
              </a:spcBef>
              <a:spcAft>
                <a:spcPts val="0"/>
              </a:spcAft>
              <a:buNone/>
            </a:pPr>
            <a:endParaRPr sz="1000">
              <a:solidFill>
                <a:schemeClr val="dk1"/>
              </a:solidFill>
            </a:endParaRPr>
          </a:p>
          <a:p>
            <a:pPr marL="0" marR="0" lvl="0" indent="0" algn="l" defTabSz="914400" rtl="0" eaLnBrk="1" fontAlgn="auto" latinLnBrk="0" hangingPunct="1">
              <a:lnSpc>
                <a:spcPct val="115000"/>
              </a:lnSpc>
              <a:spcBef>
                <a:spcPts val="1200"/>
              </a:spcBef>
              <a:spcAft>
                <a:spcPts val="0"/>
              </a:spcAft>
              <a:buClrTx/>
              <a:buSzTx/>
              <a:buFontTx/>
              <a:buNone/>
              <a:tabLst/>
              <a:defRPr/>
            </a:pPr>
            <a:r>
              <a:rPr lang="en-US" sz="1800">
                <a:effectLst/>
                <a:latin typeface="NimbusRomNo9L"/>
              </a:rPr>
              <a:t>Once engineers decide to reuse a model, they must select an existing architecture and an associated PTM. Engineers search for a candidate architecture with promising characteristics by browsing model registries or relevant papers. Most of our study participants prefer to search through model registries than to use GitHub or the open internet. </a:t>
            </a:r>
            <a:r>
              <a:rPr lang="en-US" sz="1200">
                <a:solidFill>
                  <a:schemeClr val="dk1"/>
                </a:solidFill>
              </a:rPr>
              <a:t>For example, participants (</a:t>
            </a:r>
            <a:r>
              <a:rPr lang="en-US" sz="1200" i="1">
                <a:solidFill>
                  <a:schemeClr val="dk1"/>
                </a:solidFill>
              </a:rPr>
              <a:t>P1, P4, P6</a:t>
            </a:r>
            <a:r>
              <a:rPr lang="en-US" sz="1200">
                <a:solidFill>
                  <a:schemeClr val="dk1"/>
                </a:solidFill>
              </a:rPr>
              <a:t>) said they can “</a:t>
            </a:r>
            <a:r>
              <a:rPr lang="en-US" sz="1200" i="1">
                <a:solidFill>
                  <a:schemeClr val="dk1"/>
                </a:solidFill>
              </a:rPr>
              <a:t>easily find a model</a:t>
            </a:r>
            <a:r>
              <a:rPr lang="en-US" sz="1200">
                <a:solidFill>
                  <a:schemeClr val="dk1"/>
                </a:solidFill>
              </a:rPr>
              <a:t>” in model registries due to clear classification at the domain (</a:t>
            </a:r>
            <a:r>
              <a:rPr lang="en-US" sz="1200" i="1">
                <a:solidFill>
                  <a:schemeClr val="dk1"/>
                </a:solidFill>
              </a:rPr>
              <a:t>e.g., </a:t>
            </a:r>
            <a:r>
              <a:rPr lang="en-US" sz="1200">
                <a:solidFill>
                  <a:schemeClr val="dk1"/>
                </a:solidFill>
              </a:rPr>
              <a:t>computer vision, natural language processing) and task (</a:t>
            </a:r>
            <a:r>
              <a:rPr lang="en-US" sz="1200" i="1">
                <a:solidFill>
                  <a:schemeClr val="dk1"/>
                </a:solidFill>
              </a:rPr>
              <a:t>e.g., </a:t>
            </a:r>
            <a:r>
              <a:rPr lang="en-US" sz="1200">
                <a:solidFill>
                  <a:schemeClr val="dk1"/>
                </a:solidFill>
              </a:rPr>
              <a:t>text generation, image classification) levels.</a:t>
            </a:r>
            <a:endParaRPr lang="en-US" sz="1200"/>
          </a:p>
          <a:p>
            <a:pPr marL="0" lvl="0" indent="0" algn="l" rtl="0">
              <a:lnSpc>
                <a:spcPct val="115000"/>
              </a:lnSpc>
              <a:spcBef>
                <a:spcPts val="1200"/>
              </a:spcBef>
              <a:spcAft>
                <a:spcPts val="0"/>
              </a:spcAft>
              <a:buNone/>
            </a:pPr>
            <a:r>
              <a:rPr lang="en" sz="1000">
                <a:solidFill>
                  <a:schemeClr val="dk1"/>
                </a:solidFill>
              </a:rPr>
              <a:t>Commonly, they select PTMs from leading technology companies (</a:t>
            </a:r>
            <a:r>
              <a:rPr lang="en" sz="1000" i="1">
                <a:solidFill>
                  <a:schemeClr val="dk1"/>
                </a:solidFill>
              </a:rPr>
              <a:t>e.g., </a:t>
            </a:r>
            <a:r>
              <a:rPr lang="en" sz="1000">
                <a:solidFill>
                  <a:schemeClr val="dk1"/>
                </a:solidFill>
              </a:rPr>
              <a:t>Google, Meta) because “</a:t>
            </a:r>
            <a:r>
              <a:rPr lang="en" sz="1000" i="1">
                <a:solidFill>
                  <a:schemeClr val="dk1"/>
                </a:solidFill>
              </a:rPr>
              <a:t>the datasets are carefully cleaned and really easy to take and put into the fine-tuning or transfer learning algorithms</a:t>
            </a:r>
            <a:r>
              <a:rPr lang="en" sz="1000">
                <a:solidFill>
                  <a:schemeClr val="dk1"/>
                </a:solidFill>
              </a:rPr>
              <a:t>”.</a:t>
            </a:r>
          </a:p>
          <a:p>
            <a:pPr marL="0" lvl="0" indent="0" algn="l" rtl="0">
              <a:lnSpc>
                <a:spcPct val="115000"/>
              </a:lnSpc>
              <a:spcBef>
                <a:spcPts val="1200"/>
              </a:spcBef>
              <a:spcAft>
                <a:spcPts val="0"/>
              </a:spcAft>
              <a:buNone/>
            </a:pPr>
            <a:endParaRPr lang="en" sz="1000">
              <a:solidFill>
                <a:schemeClr val="dk1"/>
              </a:solidFill>
            </a:endParaRPr>
          </a:p>
          <a:p>
            <a:pPr marL="0" marR="0" lvl="0" indent="0" algn="l" defTabSz="914400" rtl="0" eaLnBrk="1" fontAlgn="auto" latinLnBrk="0" hangingPunct="1">
              <a:lnSpc>
                <a:spcPct val="115000"/>
              </a:lnSpc>
              <a:spcBef>
                <a:spcPts val="1200"/>
              </a:spcBef>
              <a:spcAft>
                <a:spcPts val="0"/>
              </a:spcAft>
              <a:buClrTx/>
              <a:buSzTx/>
              <a:buFontTx/>
              <a:buNone/>
              <a:tabLst/>
              <a:defRPr/>
            </a:pPr>
            <a:r>
              <a:rPr lang="en-US" sz="1800">
                <a:effectLst/>
                <a:latin typeface="NimbusRomNo9L"/>
              </a:rPr>
              <a:t>After selecting one or more PTMs, engineers conduct a </a:t>
            </a:r>
            <a:r>
              <a:rPr lang="en-US" sz="1800" i="1">
                <a:effectLst/>
                <a:latin typeface="NimbusRomNo9L"/>
              </a:rPr>
              <a:t>downstream evaluation </a:t>
            </a:r>
            <a:r>
              <a:rPr lang="en-US" sz="1800">
                <a:effectLst/>
                <a:latin typeface="NimbusRomNo9L"/>
              </a:rPr>
              <a:t>for their specific task. Engineers often assess multiple candidate PTMs in this stage. Participants in our study tend to care about the model’s performance and architecture</a:t>
            </a:r>
            <a:r>
              <a:rPr lang="en-US" sz="2800">
                <a:effectLst/>
                <a:latin typeface="+mn-lt"/>
              </a:rPr>
              <a:t>.</a:t>
            </a:r>
            <a:r>
              <a:rPr lang="en-US" sz="1800">
                <a:effectLst/>
                <a:latin typeface="NimbusRomNo9L"/>
              </a:rPr>
              <a:t> </a:t>
            </a:r>
            <a:r>
              <a:rPr lang="en-US" sz="1800" i="1">
                <a:effectLst/>
                <a:latin typeface="NimbusRomNo9L"/>
              </a:rPr>
              <a:t>P7 </a:t>
            </a:r>
            <a:r>
              <a:rPr lang="en-US" sz="1800" i="0">
                <a:effectLst/>
                <a:latin typeface="NimbusRomNo9L"/>
              </a:rPr>
              <a:t>noted that they </a:t>
            </a:r>
            <a:r>
              <a:rPr lang="en-US" sz="1800">
                <a:effectLst/>
                <a:latin typeface="NimbusRomNo9L"/>
              </a:rPr>
              <a:t>will not choose a “</a:t>
            </a:r>
            <a:r>
              <a:rPr lang="en-US" sz="1800" i="1">
                <a:effectLst/>
                <a:latin typeface="NimbusRomNo9L"/>
              </a:rPr>
              <a:t>weird architecture</a:t>
            </a:r>
            <a:r>
              <a:rPr lang="en-US" sz="1800">
                <a:effectLst/>
                <a:latin typeface="NimbusRomNo9L"/>
              </a:rPr>
              <a:t>” even if its documented performance is higher. </a:t>
            </a: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92b173d7cd_2_3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92b173d7cd_2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a:solidFill>
                  <a:schemeClr val="dk1"/>
                </a:solidFill>
              </a:rPr>
              <a:t>For </a:t>
            </a:r>
            <a:r>
              <a:rPr lang="en" sz="1000" i="1">
                <a:solidFill>
                  <a:schemeClr val="dk1"/>
                </a:solidFill>
              </a:rPr>
              <a:t>Traditional attributes</a:t>
            </a:r>
            <a:r>
              <a:rPr lang="en" sz="1000">
                <a:solidFill>
                  <a:schemeClr val="dk1"/>
                </a:solidFill>
              </a:rPr>
              <a:t>, Popularity is most helpful.</a:t>
            </a:r>
          </a:p>
          <a:p>
            <a:pPr marL="0" lvl="0" indent="0" algn="l" rtl="0">
              <a:lnSpc>
                <a:spcPct val="115000"/>
              </a:lnSpc>
              <a:spcBef>
                <a:spcPts val="1200"/>
              </a:spcBef>
              <a:spcAft>
                <a:spcPts val="0"/>
              </a:spcAft>
              <a:buNone/>
            </a:pPr>
            <a:endParaRPr lang="en" sz="1000">
              <a:solidFill>
                <a:schemeClr val="dk1"/>
              </a:solidFill>
            </a:endParaRPr>
          </a:p>
          <a:p>
            <a:pPr marL="0" lvl="0" indent="0" algn="l" rtl="0">
              <a:lnSpc>
                <a:spcPct val="115000"/>
              </a:lnSpc>
              <a:spcBef>
                <a:spcPts val="1200"/>
              </a:spcBef>
              <a:spcAft>
                <a:spcPts val="0"/>
              </a:spcAft>
              <a:buNone/>
            </a:pPr>
            <a:r>
              <a:rPr lang="en" sz="1000">
                <a:solidFill>
                  <a:schemeClr val="dk1"/>
                </a:solidFill>
              </a:rPr>
              <a:t>Provenance, Reproducibility, and Portability are the three </a:t>
            </a:r>
            <a:r>
              <a:rPr lang="en" sz="1000" i="1">
                <a:solidFill>
                  <a:schemeClr val="dk1"/>
                </a:solidFill>
              </a:rPr>
              <a:t>DL-specific attributes </a:t>
            </a:r>
            <a:r>
              <a:rPr lang="en" sz="1000">
                <a:solidFill>
                  <a:schemeClr val="dk1"/>
                </a:solidFill>
              </a:rPr>
              <a:t>we should consider.</a:t>
            </a:r>
            <a:endParaRPr sz="1000">
              <a:solidFill>
                <a:schemeClr val="dk1"/>
              </a:solidFill>
            </a:endParaRPr>
          </a:p>
          <a:p>
            <a:pPr marL="0" lvl="0" indent="0" algn="l" rtl="0">
              <a:lnSpc>
                <a:spcPct val="115000"/>
              </a:lnSpc>
              <a:spcBef>
                <a:spcPts val="1200"/>
              </a:spcBef>
              <a:spcAft>
                <a:spcPts val="0"/>
              </a:spcAft>
              <a:buNone/>
            </a:pPr>
            <a:endParaRPr lang="en" sz="1000">
              <a:solidFill>
                <a:schemeClr val="dk1"/>
              </a:solidFill>
            </a:endParaRPr>
          </a:p>
          <a:p>
            <a:pPr marL="0" marR="0" lvl="0" indent="0" algn="l" defTabSz="914400" rtl="0" eaLnBrk="1" fontAlgn="auto" latinLnBrk="0" hangingPunct="1">
              <a:lnSpc>
                <a:spcPct val="115000"/>
              </a:lnSpc>
              <a:spcBef>
                <a:spcPts val="1200"/>
              </a:spcBef>
              <a:spcAft>
                <a:spcPts val="0"/>
              </a:spcAft>
              <a:buClrTx/>
              <a:buSzTx/>
              <a:buFontTx/>
              <a:buNone/>
              <a:tabLst/>
              <a:defRPr/>
            </a:pPr>
            <a:r>
              <a:rPr lang="en-US" sz="1800">
                <a:effectLst/>
                <a:latin typeface="NimbusRomNo9L"/>
              </a:rPr>
              <a:t>Reproducibility is the most problematic aspect of PTMs. The reproducibility issues mainly come from two aspects: (1) the configuration of training (2) the understanding of model. For the training configuration, the participants tend to care more about the hardware specification (</a:t>
            </a:r>
            <a:r>
              <a:rPr lang="en-US" sz="1800" i="1">
                <a:effectLst/>
                <a:latin typeface="NimbusRomNo9L"/>
              </a:rPr>
              <a:t>e.g., </a:t>
            </a:r>
            <a:r>
              <a:rPr lang="en-US" sz="1800">
                <a:effectLst/>
                <a:latin typeface="NimbusRomNo9L"/>
              </a:rPr>
              <a:t>types, memory), training configuration (</a:t>
            </a:r>
            <a:r>
              <a:rPr lang="en-US" sz="1800" i="1">
                <a:effectLst/>
                <a:latin typeface="NimbusRomNo9L"/>
              </a:rPr>
              <a:t>e.g., </a:t>
            </a:r>
            <a:r>
              <a:rPr lang="en-US" sz="1800">
                <a:effectLst/>
                <a:latin typeface="NimbusRomNo9L"/>
              </a:rPr>
              <a:t>training scripts, hyper- parameters). As a result, they feel like environment images would be helpful to help them easily configure the settings and make the model more reproducible. In terms of understanding of the models, different kinds of </a:t>
            </a:r>
            <a:r>
              <a:rPr lang="en-US" sz="1800" i="1">
                <a:effectLst/>
                <a:latin typeface="NimbusRomNo9L"/>
              </a:rPr>
              <a:t>demos </a:t>
            </a:r>
            <a:r>
              <a:rPr lang="en-US" sz="1800">
                <a:effectLst/>
                <a:latin typeface="NimbusRomNo9L"/>
              </a:rPr>
              <a:t>(</a:t>
            </a:r>
            <a:r>
              <a:rPr lang="en-US" sz="1800" i="1">
                <a:effectLst/>
                <a:latin typeface="NimbusRomNo9L"/>
              </a:rPr>
              <a:t>e.g., </a:t>
            </a:r>
            <a:r>
              <a:rPr lang="en-US" sz="1800">
                <a:effectLst/>
                <a:latin typeface="NimbusRomNo9L"/>
              </a:rPr>
              <a:t>Notebook demo, Fine-tune demo) and </a:t>
            </a:r>
            <a:r>
              <a:rPr lang="en-US" sz="1800" i="1">
                <a:effectLst/>
                <a:latin typeface="NimbusRomNo9L"/>
              </a:rPr>
              <a:t>better documentation </a:t>
            </a:r>
            <a:r>
              <a:rPr lang="en-US" sz="1800">
                <a:effectLst/>
                <a:latin typeface="NimbusRomNo9L"/>
              </a:rPr>
              <a:t>would help a lot.</a:t>
            </a:r>
            <a:endParaRPr lang="en" sz="1000">
              <a:solidFill>
                <a:schemeClr val="dk1"/>
              </a:solidFill>
            </a:endParaRPr>
          </a:p>
          <a:p>
            <a:pPr marL="0" lvl="0" indent="0" algn="l" rtl="0">
              <a:lnSpc>
                <a:spcPct val="115000"/>
              </a:lnSpc>
              <a:spcBef>
                <a:spcPts val="1200"/>
              </a:spcBef>
              <a:spcAft>
                <a:spcPts val="0"/>
              </a:spcAft>
              <a:buNone/>
            </a:pPr>
            <a:endParaRPr lang="en" sz="1000">
              <a:solidFill>
                <a:schemeClr val="dk1"/>
              </a:solidFill>
            </a:endParaRPr>
          </a:p>
          <a:p>
            <a:pPr marL="0" lvl="0" indent="0" algn="l" rtl="0">
              <a:lnSpc>
                <a:spcPct val="115000"/>
              </a:lnSpc>
              <a:spcBef>
                <a:spcPts val="1200"/>
              </a:spcBef>
              <a:spcAft>
                <a:spcPts val="0"/>
              </a:spcAft>
              <a:buNone/>
            </a:pPr>
            <a:r>
              <a:rPr lang="en" sz="1000">
                <a:solidFill>
                  <a:schemeClr val="dk1"/>
                </a:solidFill>
              </a:rPr>
              <a:t>Some participants think that maintenance and quality are less useful. Recall from §V that most reuse scenarios are fine-tuning on new datasets or tasks. So as long as the model is fine-tunable, some subjects mentioned that maintenance and quality metrics are “</a:t>
            </a:r>
            <a:r>
              <a:rPr lang="en" sz="1000" i="1">
                <a:solidFill>
                  <a:schemeClr val="dk1"/>
                </a:solidFill>
              </a:rPr>
              <a:t>less useful in down- stream tasks</a:t>
            </a:r>
            <a:r>
              <a:rPr lang="en" sz="1000">
                <a:solidFill>
                  <a:schemeClr val="dk1"/>
                </a:solidFill>
              </a:rPr>
              <a:t>”. </a:t>
            </a:r>
            <a:r>
              <a:rPr lang="en" sz="1000" i="1">
                <a:solidFill>
                  <a:schemeClr val="dk1"/>
                </a:solidFill>
              </a:rPr>
              <a:t>P12 </a:t>
            </a:r>
            <a:r>
              <a:rPr lang="en" sz="1000">
                <a:solidFill>
                  <a:schemeClr val="dk1"/>
                </a:solidFill>
              </a:rPr>
              <a:t>suggested that maintenance may be less relevant because of the cost of making changes — “</a:t>
            </a:r>
            <a:r>
              <a:rPr lang="en" sz="1000" i="1">
                <a:solidFill>
                  <a:schemeClr val="dk1"/>
                </a:solidFill>
              </a:rPr>
              <a:t>it is really hard to modify the PTM...there were some issues during pre- training</a:t>
            </a:r>
            <a:r>
              <a:rPr lang="en" sz="1000">
                <a:solidFill>
                  <a:schemeClr val="dk1"/>
                </a:solidFill>
              </a:rPr>
              <a:t>” in a large language model, but the model has not been retrained “</a:t>
            </a:r>
            <a:r>
              <a:rPr lang="en" sz="1000" i="1">
                <a:solidFill>
                  <a:schemeClr val="dk1"/>
                </a:solidFill>
              </a:rPr>
              <a:t>because it is too large</a:t>
            </a:r>
            <a:r>
              <a:rPr lang="en" sz="1000">
                <a:solidFill>
                  <a:schemeClr val="dk1"/>
                </a:solidFill>
              </a:rPr>
              <a:t>”</a:t>
            </a:r>
            <a:endParaRPr sz="10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92b173d7cd_2_3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92b173d7cd_2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NimbusRomNo9L"/>
              </a:rPr>
              <a:t>Missing attributes is the most challenging problem. Almost every participants mentioned that there are missing details in the model registries, including datasets, licensing, model details, robustness, and interpretability </a:t>
            </a:r>
            <a:endParaRPr lang="en-US"/>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NimbusRomNo9L"/>
              </a:rPr>
              <a:t>The existing discrepancies is another main challenges mentioned by most participants. For example, the claimed performance (accuracy, latency) may differ from the actual performance. </a:t>
            </a:r>
            <a:r>
              <a:rPr lang="en-US" sz="1800" i="1">
                <a:effectLst/>
                <a:latin typeface="NimbusRomNo9L"/>
              </a:rPr>
              <a:t>P7 </a:t>
            </a:r>
            <a:r>
              <a:rPr lang="en-US" sz="1800">
                <a:effectLst/>
                <a:latin typeface="NimbusRomNo9L"/>
              </a:rPr>
              <a:t>pointed out that “</a:t>
            </a:r>
            <a:r>
              <a:rPr lang="en-US" sz="1800" i="1">
                <a:effectLst/>
                <a:latin typeface="NimbusRomNo9L"/>
              </a:rPr>
              <a:t>some of the models are over-promising</a:t>
            </a:r>
            <a:r>
              <a:rPr lang="en-US" sz="1800">
                <a:effectLst/>
                <a:latin typeface="NimbusRomNo9L"/>
              </a:rPr>
              <a:t>”. </a:t>
            </a:r>
            <a:r>
              <a:rPr lang="en-US" sz="1800" i="1">
                <a:effectLst/>
                <a:latin typeface="NimbusRomNo9L"/>
              </a:rPr>
              <a:t>P2 </a:t>
            </a:r>
            <a:r>
              <a:rPr lang="en-US" sz="1800">
                <a:effectLst/>
                <a:latin typeface="NimbusRomNo9L"/>
              </a:rPr>
              <a:t>indicated that another reproducibility issue is that the “</a:t>
            </a:r>
            <a:r>
              <a:rPr lang="en-US" sz="1800" i="1">
                <a:effectLst/>
                <a:latin typeface="NimbusRomNo9L"/>
              </a:rPr>
              <a:t>model names are not named correctly and sometimes the provided scripts are broken”</a:t>
            </a:r>
            <a:endParaRPr lang="en-US"/>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a:p>
        </p:txBody>
      </p:sp>
      <p:sp>
        <p:nvSpPr>
          <p:cNvPr id="448" name="Google Shape;44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50</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92b173d7cd_2_3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92b173d7cd_2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What are the axes?</a:t>
            </a:r>
          </a:p>
          <a:p>
            <a:pPr marL="0" lvl="0" indent="0" algn="l" rtl="0">
              <a:spcBef>
                <a:spcPts val="0"/>
              </a:spcBef>
              <a:spcAft>
                <a:spcPts val="0"/>
              </a:spcAft>
              <a:buNone/>
            </a:pPr>
            <a:endParaRPr lang="en-US"/>
          </a:p>
          <a:p>
            <a:pPr marL="0" lvl="0" indent="0" algn="l" rtl="0">
              <a:spcBef>
                <a:spcPts val="0"/>
              </a:spcBef>
              <a:spcAft>
                <a:spcPts val="0"/>
              </a:spcAft>
              <a:buNone/>
            </a:pPr>
            <a:r>
              <a:rPr lang="en-US"/>
              <a:t>What is the interpretation?</a:t>
            </a:r>
            <a:endParaRPr/>
          </a:p>
        </p:txBody>
      </p:sp>
    </p:spTree>
    <p:extLst>
      <p:ext uri="{BB962C8B-B14F-4D97-AF65-F5344CB8AC3E}">
        <p14:creationId xmlns:p14="http://schemas.microsoft.com/office/powerpoint/2010/main" val="419786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The purpose of research is to discover new knowledge. This knowledge (ideally) addresses open problems in the field.</a:t>
            </a:r>
          </a:p>
          <a:p>
            <a:endParaRPr lang="en-US" b="1"/>
          </a:p>
          <a:p>
            <a:r>
              <a:rPr lang="en-US" b="1"/>
              <a:t>Solving: Traditional engineering research. Apply techniques such as static and dynamic analysis to improve some aspect of software engineering.</a:t>
            </a:r>
          </a:p>
          <a:p>
            <a:r>
              <a:rPr lang="en-US"/>
              <a:t>Searching for code</a:t>
            </a:r>
          </a:p>
          <a:p>
            <a:r>
              <a:rPr lang="en-US"/>
              <a:t>Refactoring programs</a:t>
            </a:r>
          </a:p>
          <a:p>
            <a:r>
              <a:rPr lang="en-US"/>
              <a:t>Finding vulnerabilities</a:t>
            </a:r>
          </a:p>
          <a:p>
            <a:r>
              <a:rPr lang="en-US"/>
              <a:t>…</a:t>
            </a:r>
          </a:p>
          <a:p>
            <a:endParaRPr lang="en-US"/>
          </a:p>
          <a:p>
            <a:r>
              <a:rPr lang="en-US"/>
              <a:t>But equally important is continually recharging the pool of open problems. In computing, engineers are constantly needing to adapt to new technologies – hardware, operating systems, programming languages, etc. – and so if we only solve “old” problems we will lose touch with practitioners.</a:t>
            </a:r>
          </a:p>
          <a:p>
            <a:endParaRPr lang="en-US"/>
          </a:p>
          <a:p>
            <a:r>
              <a:rPr lang="en-US" b="1"/>
              <a:t>Discovering: Ensuring that the problems the research community solves are aligned with the problems that engineers actually have</a:t>
            </a:r>
          </a:p>
          <a:p>
            <a:r>
              <a:rPr lang="en-US"/>
              <a:t>Mining software repositories</a:t>
            </a:r>
          </a:p>
          <a:p>
            <a:r>
              <a:rPr lang="en-US"/>
              <a:t>Studying engineers’ behavior</a:t>
            </a:r>
          </a:p>
          <a:p>
            <a:r>
              <a:rPr lang="en-US"/>
              <a:t>“Empirical SWEng”</a:t>
            </a:r>
          </a:p>
          <a:p>
            <a:endParaRPr lang="en-US"/>
          </a:p>
          <a:p>
            <a:r>
              <a:rPr lang="en-US"/>
              <a:t>These two approaches are symbiotic.</a:t>
            </a:r>
          </a:p>
        </p:txBody>
      </p:sp>
      <p:sp>
        <p:nvSpPr>
          <p:cNvPr id="4" name="Slide Number Placeholder 3"/>
          <p:cNvSpPr>
            <a:spLocks noGrp="1"/>
          </p:cNvSpPr>
          <p:nvPr>
            <p:ph type="sldNum" sz="quarter" idx="5"/>
          </p:nvPr>
        </p:nvSpPr>
        <p:spPr/>
        <p:txBody>
          <a:bodyPr/>
          <a:lstStyle/>
          <a:p>
            <a:fld id="{0A2A37BA-026F-9146-8519-D617D382498F}" type="slidenum">
              <a:rPr lang="en-US"/>
              <a:t>5</a:t>
            </a:fld>
            <a:endParaRPr lang="en-US"/>
          </a:p>
        </p:txBody>
      </p:sp>
    </p:spTree>
    <p:extLst>
      <p:ext uri="{BB962C8B-B14F-4D97-AF65-F5344CB8AC3E}">
        <p14:creationId xmlns:p14="http://schemas.microsoft.com/office/powerpoint/2010/main" val="3922959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92b173d7cd_2_4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92b173d7cd_2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a:solidFill>
                  <a:schemeClr val="dk1"/>
                </a:solidFill>
              </a:rPr>
              <a:t>We compared to prior work examining reuse practices for traditional software (e.g. Java packages, regular expressions). Our data suggest that the decision making of PTMs are more complex than the reuse of traditional packages, in terms of the iterations and factors needed during the decision-making process. Our subjects reported more loops and a longer time to decide whether to reuse a given PTM – up to weeks and months!</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For </a:t>
            </a:r>
            <a:r>
              <a:rPr lang="en" sz="1000" i="1">
                <a:solidFill>
                  <a:schemeClr val="dk1"/>
                </a:solidFill>
              </a:rPr>
              <a:t>Traditional attributes</a:t>
            </a:r>
            <a:r>
              <a:rPr lang="en" sz="1000">
                <a:solidFill>
                  <a:schemeClr val="dk1"/>
                </a:solidFill>
              </a:rPr>
              <a:t>, </a:t>
            </a:r>
            <a:r>
              <a:rPr lang="en" sz="1000" i="1">
                <a:solidFill>
                  <a:schemeClr val="dk1"/>
                </a:solidFill>
              </a:rPr>
              <a:t>Popularity </a:t>
            </a:r>
            <a:r>
              <a:rPr lang="en" sz="1000">
                <a:solidFill>
                  <a:schemeClr val="dk1"/>
                </a:solidFill>
              </a:rPr>
              <a:t>is most helpful for PTM reuse, while </a:t>
            </a:r>
            <a:r>
              <a:rPr lang="en" sz="1000" i="1">
                <a:solidFill>
                  <a:schemeClr val="dk1"/>
                </a:solidFill>
              </a:rPr>
              <a:t>Quality </a:t>
            </a:r>
            <a:r>
              <a:rPr lang="en" sz="1000">
                <a:solidFill>
                  <a:schemeClr val="dk1"/>
                </a:solidFill>
              </a:rPr>
              <a:t>and </a:t>
            </a:r>
            <a:r>
              <a:rPr lang="en" sz="1000" i="1">
                <a:solidFill>
                  <a:schemeClr val="dk1"/>
                </a:solidFill>
              </a:rPr>
              <a:t>Maintenance </a:t>
            </a:r>
            <a:r>
              <a:rPr lang="en" sz="1000">
                <a:solidFill>
                  <a:schemeClr val="dk1"/>
                </a:solidFill>
              </a:rPr>
              <a:t>are less useful compared to traditional packages. This differs from traditional software reusers, who consider quality and maintenance of packages as important as popularity when selecting and reusing the pack- ages [16,27,75]. This difference comes from the expensive cost and data-driven nature in PTMs. It is hard for PTM users to directly take and employ an existing model. Dislike taking a package from NPM or PyPi and directly reuse it in the codes, PTM reuse needs a deeper understanding and knowledge of how it works. However, “</a:t>
            </a:r>
            <a:r>
              <a:rPr lang="en" sz="1000" i="1">
                <a:solidFill>
                  <a:schemeClr val="dk1"/>
                </a:solidFill>
              </a:rPr>
              <a:t>there are not quite reliable methods to measure the explainability of PTMs yet</a:t>
            </a:r>
            <a:r>
              <a:rPr lang="en" sz="1000">
                <a:solidFill>
                  <a:schemeClr val="dk1"/>
                </a:solidFill>
              </a:rPr>
              <a:t>”, as indicated by </a:t>
            </a:r>
            <a:r>
              <a:rPr lang="en" sz="1000" i="1">
                <a:solidFill>
                  <a:schemeClr val="dk1"/>
                </a:solidFill>
              </a:rPr>
              <a:t>P10</a:t>
            </a:r>
            <a:r>
              <a:rPr lang="en" sz="1000">
                <a:solidFill>
                  <a:schemeClr val="dk1"/>
                </a:solidFill>
              </a:rPr>
              <a:t>. Therefore, to better reuse the PTMs, the engineers need more information from the model registries, which result in the requirements for DL-specific attributes.</a:t>
            </a:r>
            <a:endParaRPr sz="10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Audience engagement – Help me through animation, and did I miss any steps?</a:t>
            </a:r>
          </a:p>
          <a:p>
            <a:endParaRPr lang="en-US"/>
          </a:p>
          <a:p>
            <a:r>
              <a:rPr lang="en-US"/>
              <a:t>Of course, doesn’t always work in a linear way.</a:t>
            </a:r>
          </a:p>
          <a:p>
            <a:endParaRPr lang="en-US"/>
          </a:p>
          <a:p>
            <a:r>
              <a:rPr lang="en-US"/>
              <a:t>Sequence for ParMOO</a:t>
            </a:r>
          </a:p>
          <a:p>
            <a:br>
              <a:rPr lang="en-US"/>
            </a:br>
            <a:r>
              <a:rPr lang="en-US"/>
              <a:t>What about for PTMs?  Should work in a similar way – walk through verbally</a:t>
            </a:r>
          </a:p>
          <a:p>
            <a:r>
              <a:rPr lang="en-US"/>
              <a:t>- Pop up RQs we consider</a:t>
            </a:r>
          </a:p>
        </p:txBody>
      </p:sp>
      <p:sp>
        <p:nvSpPr>
          <p:cNvPr id="4" name="Slide Number Placeholder 3"/>
          <p:cNvSpPr>
            <a:spLocks noGrp="1"/>
          </p:cNvSpPr>
          <p:nvPr>
            <p:ph type="sldNum" sz="quarter" idx="5"/>
          </p:nvPr>
        </p:nvSpPr>
        <p:spPr/>
        <p:txBody>
          <a:bodyPr/>
          <a:lstStyle/>
          <a:p>
            <a:fld id="{0A2A37BA-026F-9146-8519-D617D382498F}" type="slidenum">
              <a:rPr lang="en-US"/>
              <a:t>53</a:t>
            </a:fld>
            <a:endParaRPr lang="en-US"/>
          </a:p>
        </p:txBody>
      </p:sp>
    </p:spTree>
    <p:extLst>
      <p:ext uri="{BB962C8B-B14F-4D97-AF65-F5344CB8AC3E}">
        <p14:creationId xmlns:p14="http://schemas.microsoft.com/office/powerpoint/2010/main" val="26108515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92b173d7cd_2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92b173d7cd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a:t>Once you go to all this work to identify candidates, evaluate them, and adapt them, it would be a shame if you lost some performance during deployment. Let me give you a quick overview of a study we did on this topic.</a:t>
            </a:r>
            <a:endParaRPr/>
          </a:p>
        </p:txBody>
      </p:sp>
    </p:spTree>
    <p:extLst>
      <p:ext uri="{BB962C8B-B14F-4D97-AF65-F5344CB8AC3E}">
        <p14:creationId xmlns:p14="http://schemas.microsoft.com/office/powerpoint/2010/main" val="15003598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effectLst/>
                <a:latin typeface="Arial" panose="020B0604020202020204" pitchFamily="34" charset="0"/>
              </a:rPr>
              <a:t>Wegner describes two patterns for interoperability: creating</a:t>
            </a:r>
            <a:br>
              <a:rPr lang="en-US"/>
            </a:br>
            <a:r>
              <a:rPr lang="en-US" b="0" i="0" u="none" strike="noStrike">
                <a:effectLst/>
                <a:latin typeface="Arial" panose="020B0604020202020204" pitchFamily="34" charset="0"/>
              </a:rPr>
              <a:t>pairwise mappings between systems; and introducing a common</a:t>
            </a:r>
            <a:br>
              <a:rPr lang="en-US"/>
            </a:br>
            <a:r>
              <a:rPr lang="en-US" b="0" i="0" u="none" strike="noStrike">
                <a:effectLst/>
                <a:latin typeface="Arial" panose="020B0604020202020204" pitchFamily="34" charset="0"/>
              </a:rPr>
              <a:t>intermediary understood by all participants [23 ]. These patterns are</a:t>
            </a:r>
            <a:br>
              <a:rPr lang="en-US"/>
            </a:br>
            <a:r>
              <a:rPr lang="en-US" b="0" i="0" u="none" strike="noStrike">
                <a:effectLst/>
                <a:latin typeface="Arial" panose="020B0604020202020204" pitchFamily="34" charset="0"/>
              </a:rPr>
              <a:t>illustrated in Figure 1 in the context of DL. The two patterns trade-</a:t>
            </a:r>
            <a:br>
              <a:rPr lang="en-US"/>
            </a:br>
            <a:r>
              <a:rPr lang="en-US" b="0" i="0" u="none" strike="noStrike">
                <a:effectLst/>
                <a:latin typeface="Arial" panose="020B0604020202020204" pitchFamily="34" charset="0"/>
              </a:rPr>
              <a:t>off customizability for scalability. A system with pairwise mappings</a:t>
            </a:r>
            <a:br>
              <a:rPr lang="en-US"/>
            </a:br>
            <a:r>
              <a:rPr lang="en-US" b="0" i="0" u="none" strike="noStrike">
                <a:effectLst/>
                <a:latin typeface="Arial" panose="020B0604020202020204" pitchFamily="34" charset="0"/>
              </a:rPr>
              <a:t>can have specialized behavior per pairing, but each of the 𝑁 data</a:t>
            </a:r>
            <a:br>
              <a:rPr lang="en-US"/>
            </a:br>
            <a:r>
              <a:rPr lang="en-US" b="0" i="0" u="none" strike="noStrike">
                <a:effectLst/>
                <a:latin typeface="Arial" panose="020B0604020202020204" pitchFamily="34" charset="0"/>
              </a:rPr>
              <a:t>loaders must maintain a mapping for each of the 𝑀 data generators.</a:t>
            </a:r>
            <a:br>
              <a:rPr lang="en-US"/>
            </a:br>
            <a:r>
              <a:rPr lang="en-US" b="0" i="0" u="none" strike="noStrike">
                <a:effectLst/>
                <a:latin typeface="Arial" panose="020B0604020202020204" pitchFamily="34" charset="0"/>
              </a:rPr>
              <a:t>The alternative pattern uses a common intermediary such as an</a:t>
            </a:r>
            <a:br>
              <a:rPr lang="en-US"/>
            </a:br>
            <a:r>
              <a:rPr lang="en-US" b="0" i="0" u="none" strike="noStrike">
                <a:effectLst/>
                <a:latin typeface="Arial" panose="020B0604020202020204" pitchFamily="34" charset="0"/>
              </a:rPr>
              <a:t>intermediate data representation. Each system maintains only one</a:t>
            </a:r>
            <a:br>
              <a:rPr lang="en-US"/>
            </a:br>
            <a:r>
              <a:rPr lang="en-US" b="0" i="0" u="none" strike="noStrike">
                <a:effectLst/>
                <a:latin typeface="Arial" panose="020B0604020202020204" pitchFamily="34" charset="0"/>
              </a:rPr>
              <a:t>export or import mechanism, reducing the overall implementation</a:t>
            </a:r>
            <a:br>
              <a:rPr lang="en-US"/>
            </a:br>
            <a:r>
              <a:rPr lang="en-US" b="0" i="0" u="none" strike="noStrike">
                <a:effectLst/>
                <a:latin typeface="Arial" panose="020B0604020202020204" pitchFamily="34" charset="0"/>
              </a:rPr>
              <a:t>burden for the ecosystem from 𝑀 × 𝑁 adapters to 𝑀 + 𝑁 adapters.</a:t>
            </a:r>
            <a:br>
              <a:rPr lang="en-US"/>
            </a:br>
            <a:r>
              <a:rPr lang="en-US" b="0" i="0" u="none" strike="noStrike">
                <a:effectLst/>
                <a:latin typeface="Arial" panose="020B0604020202020204" pitchFamily="34" charset="0"/>
              </a:rPr>
              <a:t>We expect that scalability becomes more important as ecosystems</a:t>
            </a:r>
            <a:br>
              <a:rPr lang="en-US"/>
            </a:br>
            <a:r>
              <a:rPr lang="en-US" b="0" i="0" u="none" strike="noStrike">
                <a:effectLst/>
                <a:latin typeface="Arial" panose="020B0604020202020204" pitchFamily="34" charset="0"/>
              </a:rPr>
              <a:t>expand, causing an ecosystem’s interoperability approach to evolve</a:t>
            </a:r>
            <a:br>
              <a:rPr lang="en-US"/>
            </a:br>
            <a:r>
              <a:rPr lang="en-US" b="0" i="0" u="none" strike="noStrike">
                <a:effectLst/>
                <a:latin typeface="Arial" panose="020B0604020202020204" pitchFamily="34" charset="0"/>
              </a:rPr>
              <a:t>from pairwise mappings to common intermediaries</a:t>
            </a:r>
          </a:p>
          <a:p>
            <a:endParaRPr lang="en-US" b="0" i="0" u="none" strike="noStrike">
              <a:effectLst/>
              <a:latin typeface="Arial" panose="020B0604020202020204" pitchFamily="34" charset="0"/>
            </a:endParaRPr>
          </a:p>
          <a:p>
            <a:r>
              <a:rPr lang="en-US" b="0" i="0" u="none" strike="noStrike">
                <a:effectLst/>
                <a:latin typeface="Arial" panose="020B0604020202020204" pitchFamily="34" charset="0"/>
              </a:rPr>
              <a:t>DL compilers allow deploying models to specific hardware [29].</a:t>
            </a:r>
            <a:br>
              <a:rPr lang="en-US"/>
            </a:br>
            <a:r>
              <a:rPr lang="en-US" b="0" i="0" u="none" strike="noStrike">
                <a:effectLst/>
                <a:latin typeface="Arial" panose="020B0604020202020204" pitchFamily="34" charset="0"/>
              </a:rPr>
              <a:t>DL compilers include TVM (Apache), TensorRT (NVIDIA), and</a:t>
            </a:r>
            <a:br>
              <a:rPr lang="en-US"/>
            </a:br>
            <a:r>
              <a:rPr lang="en-US" b="0" i="0" u="none" strike="noStrike">
                <a:effectLst/>
                <a:latin typeface="Arial" panose="020B0604020202020204" pitchFamily="34" charset="0"/>
              </a:rPr>
              <a:t>OpenVINO (Intel) [7, 30 , 31 ].1 We count at least 10 compilers since</a:t>
            </a:r>
            <a:br>
              <a:rPr lang="en-US"/>
            </a:br>
            <a:r>
              <a:rPr lang="en-US" b="0" i="0" u="none" strike="noStrike">
                <a:effectLst/>
                <a:latin typeface="Arial" panose="020B0604020202020204" pitchFamily="34" charset="0"/>
              </a:rPr>
              <a:t>2017 with each offering varying degrees of framework support</a:t>
            </a:r>
            <a:br>
              <a:rPr lang="en-US"/>
            </a:br>
            <a:r>
              <a:rPr lang="en-US" b="0" i="0" u="none" strike="noStrike">
                <a:effectLst/>
                <a:latin typeface="Arial" panose="020B0604020202020204" pitchFamily="34" charset="0"/>
              </a:rPr>
              <a:t>(direct conversion from 1 to 6 frameworks) but almost all (9/10)</a:t>
            </a:r>
            <a:br>
              <a:rPr lang="en-US"/>
            </a:br>
            <a:r>
              <a:rPr lang="en-US" b="0" i="0" u="none" strike="noStrike">
                <a:effectLst/>
                <a:latin typeface="Arial" panose="020B0604020202020204" pitchFamily="34" charset="0"/>
              </a:rPr>
              <a:t>supporting ONNX. This data is available in our artifact</a:t>
            </a: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55</a:t>
            </a:fld>
            <a:endParaRPr lang="en-US"/>
          </a:p>
        </p:txBody>
      </p:sp>
    </p:spTree>
    <p:extLst>
      <p:ext uri="{BB962C8B-B14F-4D97-AF65-F5344CB8AC3E}">
        <p14:creationId xmlns:p14="http://schemas.microsoft.com/office/powerpoint/2010/main" val="3786216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51c760126e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51c760126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dk1"/>
                </a:solidFill>
                <a:latin typeface="Calibri"/>
                <a:ea typeface="Calibri"/>
                <a:cs typeface="Calibri"/>
                <a:sym typeface="Calibri"/>
              </a:rPr>
              <a:t>In the software development life cycle, we plan a software project, build and validate it and everything seems to work well. But once deployed and during operation, things break, bugs happen. These bugs are undesirable. To better understand these bugs, academic researchers or industry investigators conduct failure studies. The goal is to learn lessons from these failures. There are two audiences for such work: (1) the product engineers, who want to reduce occurrence of these bugs; and (2) the product users, who want to understand their risks when they use the product.</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51c760126e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51c760126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Our work studies two model converters: </a:t>
            </a:r>
            <a:r>
              <a:rPr lang="en-CA" dirty="0" err="1"/>
              <a:t>pytorch</a:t>
            </a:r>
            <a:r>
              <a:rPr lang="en-CA" dirty="0"/>
              <a:t> converter (torch.onnx) and tf2onnx (the </a:t>
            </a:r>
            <a:r>
              <a:rPr lang="en-CA" dirty="0" err="1"/>
              <a:t>tensorflow</a:t>
            </a:r>
            <a:r>
              <a:rPr lang="en-CA" dirty="0"/>
              <a:t> converter).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And we study these converters in two ways:</a:t>
            </a:r>
          </a:p>
          <a:p>
            <a:pPr marL="0" lvl="0" indent="0" algn="l" rtl="0">
              <a:spcBef>
                <a:spcPts val="0"/>
              </a:spcBef>
              <a:spcAft>
                <a:spcPts val="0"/>
              </a:spcAft>
              <a:buNone/>
            </a:pPr>
            <a:r>
              <a:rPr lang="en-CA" dirty="0"/>
              <a:t>- Retrospectively: we study 100 Closed GitHub issues reported for each converter. This provides a historical perspective on how thing have failed in the past.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Prospectively, current users care about how they currently behave. So we test these converters with many different DL models, both real (i.e., pretrained) and synthetic (i.e., randomly generated).</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52abd7848b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52abd7848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We can skip this slide.</a:t>
            </a:r>
            <a:endParaRPr dirty="0"/>
          </a:p>
        </p:txBody>
      </p:sp>
    </p:spTree>
    <p:extLst>
      <p:ext uri="{BB962C8B-B14F-4D97-AF65-F5344CB8AC3E}">
        <p14:creationId xmlns:p14="http://schemas.microsoft.com/office/powerpoint/2010/main" val="29513292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205460fe6_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205460fe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When we ask what the failure symptoms are, what we are asking is what are the effects of the failure that users have seen?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We measure that: </a:t>
            </a:r>
            <a:r>
              <a:rPr lang="en-CA" b="1" dirty="0"/>
              <a:t>converter crashes </a:t>
            </a:r>
            <a:r>
              <a:rPr lang="en-CA" dirty="0"/>
              <a:t>and </a:t>
            </a:r>
            <a:r>
              <a:rPr lang="en-CA" b="1" dirty="0"/>
              <a:t>incorrectly converted models (wrong models) </a:t>
            </a:r>
            <a:r>
              <a:rPr lang="en-CA" dirty="0"/>
              <a:t>are </a:t>
            </a:r>
            <a:r>
              <a:rPr lang="en-CA" b="1" dirty="0"/>
              <a:t>the most common failure symptoms.</a:t>
            </a:r>
          </a:p>
          <a:p>
            <a:pPr marL="0" lvl="0" indent="0" algn="l" rtl="0">
              <a:spcBef>
                <a:spcPts val="0"/>
              </a:spcBef>
              <a:spcAft>
                <a:spcPts val="0"/>
              </a:spcAft>
              <a:buNone/>
            </a:pPr>
            <a:endParaRPr lang="en-CA" b="1" dirty="0"/>
          </a:p>
          <a:p>
            <a:pPr marL="0" lvl="0" indent="0" algn="l" rtl="0">
              <a:spcBef>
                <a:spcPts val="0"/>
              </a:spcBef>
              <a:spcAft>
                <a:spcPts val="0"/>
              </a:spcAft>
              <a:buNone/>
            </a:pPr>
            <a:r>
              <a:rPr lang="en-CA" b="1" dirty="0"/>
              <a:t>Crashes </a:t>
            </a:r>
            <a:r>
              <a:rPr lang="en-CA" b="0" dirty="0"/>
              <a:t>occurred in </a:t>
            </a:r>
            <a:r>
              <a:rPr lang="en-CA" b="1" dirty="0"/>
              <a:t>56% </a:t>
            </a:r>
            <a:r>
              <a:rPr lang="en-CA" b="0" dirty="0"/>
              <a:t>of the </a:t>
            </a:r>
            <a:r>
              <a:rPr lang="en-CA" b="1" dirty="0"/>
              <a:t>studied failures.</a:t>
            </a:r>
          </a:p>
          <a:p>
            <a:pPr marL="0" lvl="0" indent="0" algn="l" rtl="0">
              <a:spcBef>
                <a:spcPts val="0"/>
              </a:spcBef>
              <a:spcAft>
                <a:spcPts val="0"/>
              </a:spcAft>
              <a:buNone/>
            </a:pPr>
            <a:r>
              <a:rPr lang="en-CA" b="1" dirty="0"/>
              <a:t>Wrong Models</a:t>
            </a:r>
            <a:r>
              <a:rPr lang="en-CA" b="0" dirty="0"/>
              <a:t> occurred in </a:t>
            </a:r>
            <a:r>
              <a:rPr lang="en-CA" b="1" dirty="0"/>
              <a:t>33%</a:t>
            </a:r>
            <a:r>
              <a:rPr lang="en-CA" b="0" dirty="0"/>
              <a:t> of the </a:t>
            </a:r>
            <a:r>
              <a:rPr lang="en-CA" b="1" dirty="0"/>
              <a:t>studied failures.</a:t>
            </a:r>
          </a:p>
          <a:p>
            <a:pPr marL="0" lvl="0" indent="0" algn="l" rtl="0">
              <a:spcBef>
                <a:spcPts val="0"/>
              </a:spcBef>
              <a:spcAft>
                <a:spcPts val="0"/>
              </a:spcAft>
              <a:buNone/>
            </a:pPr>
            <a:endParaRPr b="1"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2abd7848b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2abd7848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 addition to failure symptoms we also look at the causes of these failures. There are two common causes of failures: </a:t>
            </a:r>
          </a:p>
          <a:p>
            <a:pPr marL="171450" lvl="0" indent="-171450" algn="l" rtl="0">
              <a:spcBef>
                <a:spcPts val="0"/>
              </a:spcBef>
              <a:spcAft>
                <a:spcPts val="0"/>
              </a:spcAft>
              <a:buFontTx/>
              <a:buChar char="-"/>
            </a:pPr>
            <a:r>
              <a:rPr lang="en-CA" dirty="0"/>
              <a:t>External Incompatibilities which make up 28% of failures, which essentially means that many of the failure that were found were people trying to convert to ONNX but being unable to due to an operation not be supported.</a:t>
            </a:r>
          </a:p>
          <a:p>
            <a:pPr marL="171450" lvl="0" indent="-171450" algn="l" rtl="0">
              <a:spcBef>
                <a:spcPts val="0"/>
              </a:spcBef>
              <a:spcAft>
                <a:spcPts val="0"/>
              </a:spcAft>
              <a:buFontTx/>
              <a:buChar char="-"/>
            </a:pPr>
            <a:r>
              <a:rPr lang="en-CA" dirty="0"/>
              <a:t>Node Type Problems which make up 23% of failures. These are issues pertaining to the conversion of nodes, e.g. mistaking one layer type for another</a:t>
            </a:r>
          </a:p>
          <a:p>
            <a:pPr marL="171450" lvl="0" indent="-171450" algn="l" rtl="0">
              <a:spcBef>
                <a:spcPts val="0"/>
              </a:spcBef>
              <a:spcAft>
                <a:spcPts val="0"/>
              </a:spcAft>
              <a:buFontTx/>
              <a:buChar char="-"/>
            </a:pPr>
            <a:r>
              <a:rPr lang="en-CA" dirty="0"/>
              <a:t>Also perhaps of interest are the algorithmic errors – these are incorrect algorithms during conversion, e.g. trying to render one layer in terms of others but producing an inequivalent result</a:t>
            </a:r>
          </a:p>
          <a:p>
            <a:pPr marL="171450" lvl="0" indent="-171450" algn="l" rtl="0">
              <a:spcBef>
                <a:spcPts val="0"/>
              </a:spcBef>
              <a:spcAft>
                <a:spcPts val="0"/>
              </a:spcAft>
              <a:buFontTx/>
              <a:buChar char="-"/>
            </a:pPr>
            <a:endParaRPr lang="en-CA" dirty="0"/>
          </a:p>
          <a:p>
            <a:pPr marL="171450" lvl="0" indent="-171450" algn="l" rtl="0">
              <a:spcBef>
                <a:spcPts val="0"/>
              </a:spcBef>
              <a:spcAft>
                <a:spcPts val="0"/>
              </a:spcAft>
              <a:buFontTx/>
              <a:buChar char="-"/>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effectLst/>
                <a:latin typeface="Arial" panose="020B0604020202020204" pitchFamily="34" charset="0"/>
              </a:rPr>
              <a:t>Conversion test. Models are converted using </a:t>
            </a:r>
            <a:r>
              <a:rPr lang="en-US" b="0" i="0" u="none" strike="noStrike">
                <a:effectLst/>
                <a:latin typeface="Courier New" panose="02070309020205020404" pitchFamily="49" charset="0"/>
              </a:rPr>
              <a:t>tf2onnx</a:t>
            </a:r>
            <a:br>
              <a:rPr lang="en-US"/>
            </a:br>
            <a:r>
              <a:rPr lang="en-US" b="0" i="0" u="none" strike="noStrike">
                <a:effectLst/>
                <a:latin typeface="Arial" panose="020B0604020202020204" pitchFamily="34" charset="0"/>
              </a:rPr>
              <a:t>or </a:t>
            </a:r>
            <a:r>
              <a:rPr lang="en-US" b="0" i="0" u="none" strike="noStrike">
                <a:effectLst/>
                <a:latin typeface="Courier New" panose="02070309020205020404" pitchFamily="49" charset="0"/>
              </a:rPr>
              <a:t>torch.onnx </a:t>
            </a:r>
            <a:r>
              <a:rPr lang="en-US" b="0" i="0" u="none" strike="noStrike">
                <a:effectLst/>
                <a:latin typeface="Arial" panose="020B0604020202020204" pitchFamily="34" charset="0"/>
              </a:rPr>
              <a:t>as appropriate. If conversion succeeds, differ-</a:t>
            </a:r>
            <a:br>
              <a:rPr lang="en-US"/>
            </a:br>
            <a:r>
              <a:rPr lang="en-US" b="0" i="0" u="none" strike="noStrike">
                <a:effectLst/>
                <a:latin typeface="Arial" panose="020B0604020202020204" pitchFamily="34" charset="0"/>
              </a:rPr>
              <a:t>ences are measured between original and converted model.</a:t>
            </a: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61</a:t>
            </a:fld>
            <a:endParaRPr lang="en-US"/>
          </a:p>
        </p:txBody>
      </p:sp>
    </p:spTree>
    <p:extLst>
      <p:ext uri="{BB962C8B-B14F-4D97-AF65-F5344CB8AC3E}">
        <p14:creationId xmlns:p14="http://schemas.microsoft.com/office/powerpoint/2010/main" val="2392237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Consider the software engineer.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What tasks do they perform?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Lots of traditional activities such as computer programming, data management, data transmission, collaborative engineering, and deployment. More recently working with machine learning technologies such as neural networks.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What tools do they use to assist them in these tasks?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*Flip through some tool families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One aspect of software engineering research is to understand the ways that engineers use these tools, in order to</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Identify problems with the tools</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Identify ways we can improve these tools</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Identify opportunities for new tools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When tools are used incorrectly, bad things happen.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engineering process may be inefficient, or the quality of the engineering product may be affected.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Today I’m going to talk about engineering practices and challenges for one of these domains: machine learning, and specifically, deep learning / neural networks.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Editing:</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err="1"/>
              <a:t>VSCode</a:t>
            </a:r>
            <a:endParaRPr lang="en-US" dirty="0"/>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IntelliJ</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Eclipse</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Emacs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Interacting with data</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MySQL</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MongoDB (</a:t>
            </a:r>
            <a:r>
              <a:rPr lang="en-US" dirty="0" err="1"/>
              <a:t>noSQL</a:t>
            </a:r>
            <a:r>
              <a:rPr lang="en-US" dirty="0"/>
              <a:t>)</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GraphQL</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Communication:</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JSON</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err="1"/>
              <a:t>Protobuf</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Working with other developers: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Version control</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CI tools like Travis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Virtualization: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Docker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Kubernetes</a:t>
            </a:r>
          </a:p>
          <a:p>
            <a:endParaRPr lang="en-US" dirty="0"/>
          </a:p>
          <a:p>
            <a:r>
              <a:rPr lang="en-US" dirty="0"/>
              <a:t>Deployment, e.g. serverless frameworks like</a:t>
            </a:r>
          </a:p>
          <a:p>
            <a:r>
              <a:rPr lang="en-US" dirty="0"/>
              <a:t>- AWS lambda</a:t>
            </a:r>
          </a:p>
          <a:p>
            <a:r>
              <a:rPr lang="en-US" dirty="0"/>
              <a:t>- Google cloud functions</a:t>
            </a:r>
          </a:p>
          <a:p>
            <a:pPr marL="171450" indent="-171450">
              <a:buFontTx/>
              <a:buChar char="-"/>
            </a:pPr>
            <a:r>
              <a:rPr lang="en-US" dirty="0"/>
              <a:t>Apache </a:t>
            </a:r>
            <a:r>
              <a:rPr lang="en-US" dirty="0" err="1"/>
              <a:t>OpenWhisk</a:t>
            </a:r>
          </a:p>
          <a:p>
            <a:pPr marL="171450" indent="-171450">
              <a:buFontTx/>
              <a:buChar char="-"/>
            </a:pPr>
            <a:endParaRPr lang="en-US" dirty="0" err="1"/>
          </a:p>
          <a:p>
            <a:pPr marL="0" indent="0">
              <a:buFontTx/>
              <a:buNone/>
            </a:pPr>
            <a:r>
              <a:rPr lang="en-US" dirty="0" err="1"/>
              <a:t>Neural networks:</a:t>
            </a:r>
          </a:p>
          <a:p>
            <a:pPr marL="0" indent="0">
              <a:buFontTx/>
              <a:buNone/>
            </a:pPr>
            <a:r>
              <a:rPr lang="en-US" dirty="0" err="1"/>
              <a:t>- Development frameworks like PyTorch and TensorFlow; model hubs such as HuggingFace; exchange formats such as ONNX</a:t>
            </a: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6</a:t>
            </a:fld>
            <a:endParaRPr lang="en-US" altLang="ko-KR"/>
          </a:p>
        </p:txBody>
      </p:sp>
    </p:spTree>
    <p:extLst>
      <p:ext uri="{BB962C8B-B14F-4D97-AF65-F5344CB8AC3E}">
        <p14:creationId xmlns:p14="http://schemas.microsoft.com/office/powerpoint/2010/main" val="11771196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52abd7848b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52abd7848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RQ1 and RQ2 are all retrospective analyses they don’t really tell us the current state of things. We were curious whether these issues occur in current versions of converters.</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 dirty="0"/>
              <a:t>We tested model converters using two types of inputs, real models which were pretrained models taken from </a:t>
            </a:r>
            <a:r>
              <a:rPr lang="en" dirty="0" err="1"/>
              <a:t>HuggingFace</a:t>
            </a:r>
            <a:r>
              <a:rPr lang="en" dirty="0"/>
              <a:t> and synthetic models created using a random model generator called </a:t>
            </a:r>
            <a:r>
              <a:rPr lang="en" dirty="0" err="1"/>
              <a:t>NNSmith</a:t>
            </a:r>
            <a:r>
              <a:rPr lang="en" dirty="0"/>
              <a:t>.</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 dirty="0"/>
              <a:t>Real models: Crashes and incorrect behavior → ∼5% of models. What we mean by incorrect behavior is when the original and converted models differ in outputs by a certain threshold.</a:t>
            </a:r>
            <a:endParaRPr dirty="0"/>
          </a:p>
          <a:p>
            <a:pPr marL="0" lvl="0" indent="0" algn="l" rtl="0">
              <a:spcBef>
                <a:spcPts val="0"/>
              </a:spcBef>
              <a:spcAft>
                <a:spcPts val="0"/>
              </a:spcAft>
              <a:buClr>
                <a:schemeClr val="dk1"/>
              </a:buClr>
              <a:buSzPts val="1100"/>
              <a:buFont typeface="Arial"/>
              <a:buNone/>
            </a:pPr>
            <a:r>
              <a:rPr lang="en" dirty="0"/>
              <a:t>Synthetic models: Reveal incorrect model behavior more often than Real models, ∼25% (822/7,192) vs. ∼1% (20/3,522).</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effectLst/>
                <a:latin typeface="Arial" panose="020B0604020202020204" pitchFamily="34" charset="0"/>
              </a:rPr>
              <a:t>Question 1:</a:t>
            </a:r>
          </a:p>
          <a:p>
            <a:pPr algn="l"/>
            <a:r>
              <a:rPr lang="en-US">
                <a:effectLst/>
                <a:latin typeface="Arial" panose="020B0604020202020204" pitchFamily="34" charset="0"/>
              </a:rPr>
              <a:t>DL model converters need better testing techniques for behav-</a:t>
            </a:r>
            <a:br>
              <a:rPr lang="en-US">
                <a:effectLst/>
              </a:rPr>
            </a:br>
            <a:r>
              <a:rPr lang="en-US">
                <a:effectLst/>
                <a:latin typeface="Arial" panose="020B0604020202020204" pitchFamily="34" charset="0"/>
              </a:rPr>
              <a:t>ioral changes. This critical failure mode occurred in ∼1/3 of histori-</a:t>
            </a:r>
            <a:br>
              <a:rPr lang="en-US">
                <a:effectLst/>
              </a:rPr>
            </a:br>
            <a:r>
              <a:rPr lang="en-US">
                <a:effectLst/>
                <a:latin typeface="Arial" panose="020B0604020202020204" pitchFamily="34" charset="0"/>
              </a:rPr>
              <a:t>cal failures (§5.1) and affected 8% of the models we tested (§5.3).</a:t>
            </a:r>
            <a:br>
              <a:rPr lang="en-US">
                <a:effectLst/>
              </a:rPr>
            </a:br>
            <a:endParaRPr lang="en-US">
              <a:effectLst/>
            </a:endParaRPr>
          </a:p>
          <a:p>
            <a:pPr algn="l"/>
            <a:r>
              <a:rPr lang="en-US" b="0" i="0" u="none" strike="noStrike">
                <a:effectLst/>
                <a:latin typeface="Arial" panose="020B0604020202020204" pitchFamily="34" charset="0"/>
              </a:rPr>
              <a:t>We inspected the test suites of the </a:t>
            </a:r>
            <a:r>
              <a:rPr lang="en-US" b="0" i="0" u="none" strike="noStrike">
                <a:effectLst/>
                <a:latin typeface="Courier New" panose="02070309020205020404" pitchFamily="49" charset="0"/>
              </a:rPr>
              <a:t>tf2onnx </a:t>
            </a:r>
            <a:r>
              <a:rPr lang="en-US" b="0" i="0" u="none" strike="noStrike">
                <a:effectLst/>
                <a:latin typeface="Arial" panose="020B0604020202020204" pitchFamily="34" charset="0"/>
              </a:rPr>
              <a:t>and </a:t>
            </a:r>
            <a:r>
              <a:rPr lang="en-US" b="0" i="0" u="none" strike="noStrike">
                <a:effectLst/>
                <a:latin typeface="Courier New" panose="02070309020205020404" pitchFamily="49" charset="0"/>
              </a:rPr>
              <a:t>torch.onnx </a:t>
            </a:r>
            <a:r>
              <a:rPr lang="en-US" b="0" i="0" u="none" strike="noStrike">
                <a:effectLst/>
                <a:latin typeface="Arial" panose="020B0604020202020204" pitchFamily="34" charset="0"/>
              </a:rPr>
              <a:t>con-</a:t>
            </a:r>
            <a:br>
              <a:rPr lang="en-US"/>
            </a:br>
            <a:r>
              <a:rPr lang="en-US" b="0" i="0" u="none" strike="noStrike">
                <a:effectLst/>
                <a:latin typeface="Arial" panose="020B0604020202020204" pitchFamily="34" charset="0"/>
              </a:rPr>
              <a:t>verters to understand current testing techniques. These suites con-</a:t>
            </a:r>
            <a:br>
              <a:rPr lang="en-US"/>
            </a:br>
            <a:r>
              <a:rPr lang="en-US" b="0" i="0" u="none" strike="noStrike">
                <a:effectLst/>
                <a:latin typeface="Arial" panose="020B0604020202020204" pitchFamily="34" charset="0"/>
              </a:rPr>
              <a:t>tain unit tests for individual operators and performance optimiza-</a:t>
            </a:r>
            <a:br>
              <a:rPr lang="en-US"/>
            </a:br>
            <a:r>
              <a:rPr lang="en-US" b="0" i="0" u="none" strike="noStrike">
                <a:effectLst/>
                <a:latin typeface="Arial" panose="020B0604020202020204" pitchFamily="34" charset="0"/>
              </a:rPr>
              <a:t>tions. They also perform full model conversion tests similar to our</a:t>
            </a:r>
            <a:br>
              <a:rPr lang="en-US"/>
            </a:br>
            <a:r>
              <a:rPr lang="en-US" b="0" i="0" u="none" strike="noStrike">
                <a:effectLst/>
                <a:latin typeface="Arial" panose="020B0604020202020204" pitchFamily="34" charset="0"/>
              </a:rPr>
              <a:t>methodology for RQ4 (§4.3). However, these tests use few large real</a:t>
            </a:r>
            <a:br>
              <a:rPr lang="en-US"/>
            </a:br>
            <a:r>
              <a:rPr lang="en-US" b="0" i="0" u="none" strike="noStrike">
                <a:effectLst/>
                <a:latin typeface="Arial" panose="020B0604020202020204" pitchFamily="34" charset="0"/>
              </a:rPr>
              <a:t>models and no large synthetic models</a:t>
            </a:r>
          </a:p>
          <a:p>
            <a:pPr algn="l"/>
            <a:endParaRPr lang="en-US" b="0" i="0" u="none" strike="noStrike">
              <a:effectLst/>
              <a:latin typeface="Arial" panose="020B0604020202020204" pitchFamily="34" charset="0"/>
            </a:endParaRPr>
          </a:p>
          <a:p>
            <a:pPr algn="l"/>
            <a:endParaRPr lang="en-US" b="0" i="0" u="none" strike="noStrike">
              <a:effectLst/>
              <a:latin typeface="Arial" panose="020B0604020202020204" pitchFamily="34" charset="0"/>
            </a:endParaRPr>
          </a:p>
          <a:p>
            <a:pPr algn="l"/>
            <a:r>
              <a:rPr lang="en-US" b="0" i="0" u="none" strike="noStrike">
                <a:effectLst/>
                <a:latin typeface="Arial" panose="020B0604020202020204" pitchFamily="34" charset="0"/>
              </a:rPr>
              <a:t>Question 2:</a:t>
            </a:r>
          </a:p>
          <a:p>
            <a:pPr algn="l"/>
            <a:endParaRPr lang="en-US" b="0" i="0" u="none" strike="noStrike">
              <a:effectLst/>
              <a:latin typeface="Arial" panose="020B0604020202020204" pitchFamily="34" charset="0"/>
            </a:endParaRPr>
          </a:p>
          <a:p>
            <a:pPr algn="l"/>
            <a:r>
              <a:rPr lang="en-US" b="0" i="0" u="none" strike="noStrike">
                <a:effectLst/>
                <a:latin typeface="Arial" panose="020B0604020202020204" pitchFamily="34" charset="0"/>
              </a:rPr>
              <a:t>Full model conversion tests carry with them the need to assess</a:t>
            </a:r>
            <a:br>
              <a:rPr lang="en-US"/>
            </a:br>
            <a:r>
              <a:rPr lang="en-US" b="0" i="0" u="none" strike="noStrike">
                <a:effectLst/>
                <a:latin typeface="Arial" panose="020B0604020202020204" pitchFamily="34" charset="0"/>
              </a:rPr>
              <a:t>the outcome: is the converted model acceptable, and how much</a:t>
            </a:r>
            <a:br>
              <a:rPr lang="en-US"/>
            </a:br>
            <a:r>
              <a:rPr lang="en-US" b="0" i="0" u="none" strike="noStrike">
                <a:effectLst/>
                <a:latin typeface="Arial" panose="020B0604020202020204" pitchFamily="34" charset="0"/>
              </a:rPr>
              <a:t>error is tolerable [ 41, 56 ]? Engineers currently use one distance</a:t>
            </a:r>
            <a:br>
              <a:rPr lang="en-US"/>
            </a:br>
            <a:r>
              <a:rPr lang="en-US" b="0" i="0" u="none" strike="noStrike">
                <a:effectLst/>
                <a:latin typeface="Arial" panose="020B0604020202020204" pitchFamily="34" charset="0"/>
              </a:rPr>
              <a:t>measure with a fixed threshold derived from experience (§4.3.2). Em-</a:t>
            </a:r>
            <a:br>
              <a:rPr lang="en-US"/>
            </a:br>
            <a:r>
              <a:rPr lang="en-US" b="0" i="0" u="none" strike="noStrike">
                <a:effectLst/>
                <a:latin typeface="Arial" panose="020B0604020202020204" pitchFamily="34" charset="0"/>
              </a:rPr>
              <a:t>pirical and theoretical examination of this question would benefit</a:t>
            </a:r>
            <a:br>
              <a:rPr lang="en-US"/>
            </a:br>
            <a:r>
              <a:rPr lang="en-US" b="0" i="0" u="none" strike="noStrike">
                <a:effectLst/>
                <a:latin typeface="Arial" panose="020B0604020202020204" pitchFamily="34" charset="0"/>
              </a:rPr>
              <a:t>DL model converter testing.</a:t>
            </a:r>
            <a:endParaRPr lang="en-US">
              <a:effectLst/>
            </a:endParaRPr>
          </a:p>
        </p:txBody>
      </p:sp>
      <p:sp>
        <p:nvSpPr>
          <p:cNvPr id="4" name="Slide Number Placeholder 3"/>
          <p:cNvSpPr>
            <a:spLocks noGrp="1"/>
          </p:cNvSpPr>
          <p:nvPr>
            <p:ph type="sldNum" sz="quarter" idx="5"/>
          </p:nvPr>
        </p:nvSpPr>
        <p:spPr/>
        <p:txBody>
          <a:bodyPr/>
          <a:lstStyle/>
          <a:p>
            <a:fld id="{0A2A37BA-026F-9146-8519-D617D382498F}" type="slidenum">
              <a:rPr lang="en-US"/>
              <a:t>63</a:t>
            </a:fld>
            <a:endParaRPr lang="en-US"/>
          </a:p>
        </p:txBody>
      </p:sp>
    </p:spTree>
    <p:extLst>
      <p:ext uri="{BB962C8B-B14F-4D97-AF65-F5344CB8AC3E}">
        <p14:creationId xmlns:p14="http://schemas.microsoft.com/office/powerpoint/2010/main" val="20728175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why this might happen, notably “not fast enough” or “need an implementation in a particular framework”</a:t>
            </a:r>
          </a:p>
          <a:p>
            <a:endParaRPr lang="en-US"/>
          </a:p>
          <a:p>
            <a:r>
              <a:rPr lang="en-US"/>
              <a:t>Low on time so just summarize what happened here.</a:t>
            </a:r>
          </a:p>
        </p:txBody>
      </p:sp>
      <p:sp>
        <p:nvSpPr>
          <p:cNvPr id="4" name="Slide Number Placeholder 3"/>
          <p:cNvSpPr>
            <a:spLocks noGrp="1"/>
          </p:cNvSpPr>
          <p:nvPr>
            <p:ph type="sldNum" sz="quarter" idx="5"/>
          </p:nvPr>
        </p:nvSpPr>
        <p:spPr/>
        <p:txBody>
          <a:bodyPr/>
          <a:lstStyle/>
          <a:p>
            <a:fld id="{0A2A37BA-026F-9146-8519-D617D382498F}" type="slidenum">
              <a:rPr lang="en-US"/>
              <a:t>64</a:t>
            </a:fld>
            <a:endParaRPr lang="en-US"/>
          </a:p>
        </p:txBody>
      </p:sp>
    </p:spTree>
    <p:extLst>
      <p:ext uri="{BB962C8B-B14F-4D97-AF65-F5344CB8AC3E}">
        <p14:creationId xmlns:p14="http://schemas.microsoft.com/office/powerpoint/2010/main" val="21687545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effectLst/>
                <a:latin typeface="Arial" panose="020B0604020202020204" pitchFamily="34" charset="0"/>
              </a:rPr>
              <a:t>Context: Many engineering organizations are reimplementing and ex-</a:t>
            </a:r>
            <a:br>
              <a:rPr lang="en-US"/>
            </a:br>
            <a:r>
              <a:rPr lang="en-US" b="0" i="0" u="none" strike="noStrike">
                <a:effectLst/>
                <a:latin typeface="Arial" panose="020B0604020202020204" pitchFamily="34" charset="0"/>
              </a:rPr>
              <a:t>tending deep neural networks from the research community. We describe this pro-</a:t>
            </a:r>
            <a:br>
              <a:rPr lang="en-US"/>
            </a:br>
            <a:r>
              <a:rPr lang="en-US" b="0" i="0" u="none" strike="noStrike">
                <a:effectLst/>
                <a:latin typeface="Arial" panose="020B0604020202020204" pitchFamily="34" charset="0"/>
              </a:rPr>
              <a:t>cess as deep learning model reengineering.</a:t>
            </a:r>
            <a:br>
              <a:rPr lang="en-US"/>
            </a:br>
            <a:endParaRPr lang="en-US"/>
          </a:p>
          <a:p>
            <a:r>
              <a:rPr lang="en-US" b="0" i="0" u="none" strike="noStrike">
                <a:effectLst/>
                <a:latin typeface="Arial" panose="020B0604020202020204" pitchFamily="34" charset="0"/>
              </a:rPr>
              <a:t>Problem statement: Deep learning model reengineering — reusing, reproducing,</a:t>
            </a:r>
            <a:br>
              <a:rPr lang="en-US"/>
            </a:br>
            <a:r>
              <a:rPr lang="en-US" b="0" i="0" u="none" strike="noStrike">
                <a:effectLst/>
                <a:latin typeface="Arial" panose="020B0604020202020204" pitchFamily="34" charset="0"/>
              </a:rPr>
              <a:t>adapting, and enhancing state-of-the-art deep learning approaches — is challeng-</a:t>
            </a:r>
            <a:br>
              <a:rPr lang="en-US"/>
            </a:br>
            <a:r>
              <a:rPr lang="en-US" b="0" i="0" u="none" strike="noStrike">
                <a:effectLst/>
                <a:latin typeface="Arial" panose="020B0604020202020204" pitchFamily="34" charset="0"/>
              </a:rPr>
              <a:t>ing for reasons including under-documented reference models, changing require-</a:t>
            </a:r>
            <a:br>
              <a:rPr lang="en-US"/>
            </a:br>
            <a:r>
              <a:rPr lang="en-US" b="0" i="0" u="none" strike="noStrike">
                <a:effectLst/>
                <a:latin typeface="Arial" panose="020B0604020202020204" pitchFamily="34" charset="0"/>
              </a:rPr>
              <a:t>ments, and the cost of implementation and testing. In addition, individual engi-</a:t>
            </a:r>
            <a:br>
              <a:rPr lang="en-US"/>
            </a:br>
            <a:r>
              <a:rPr lang="en-US" b="0" i="0" u="none" strike="noStrike">
                <a:effectLst/>
                <a:latin typeface="Arial" panose="020B0604020202020204" pitchFamily="34" charset="0"/>
              </a:rPr>
              <a:t>neers may lack expertise in software engineering, yet teams must apply knowledge</a:t>
            </a:r>
            <a:br>
              <a:rPr lang="en-US"/>
            </a:br>
            <a:r>
              <a:rPr lang="en-US" b="0" i="0" u="none" strike="noStrike">
                <a:effectLst/>
                <a:latin typeface="Arial" panose="020B0604020202020204" pitchFamily="34" charset="0"/>
              </a:rPr>
              <a:t>of software engineering and deep learning to succeed.</a:t>
            </a:r>
            <a:br>
              <a:rPr lang="en-US"/>
            </a:br>
            <a:endParaRPr lang="en-US"/>
          </a:p>
          <a:p>
            <a:r>
              <a:rPr lang="en-US" b="0" i="0" u="none" strike="noStrike">
                <a:effectLst/>
                <a:latin typeface="Arial" panose="020B0604020202020204" pitchFamily="34" charset="0"/>
              </a:rPr>
              <a:t>Related works: Prior work has characterized the challenges of deep learning model</a:t>
            </a:r>
            <a:br>
              <a:rPr lang="en-US"/>
            </a:br>
            <a:r>
              <a:rPr lang="en-US" b="0" i="0" u="none" strike="noStrike">
                <a:effectLst/>
                <a:latin typeface="Arial" panose="020B0604020202020204" pitchFamily="34" charset="0"/>
              </a:rPr>
              <a:t>development, but as yet we know little about the deep learning model reengineering</a:t>
            </a:r>
            <a:br>
              <a:rPr lang="en-US"/>
            </a:br>
            <a:r>
              <a:rPr lang="en-US" b="0" i="0" u="none" strike="noStrike">
                <a:effectLst/>
                <a:latin typeface="Arial" panose="020B0604020202020204" pitchFamily="34" charset="0"/>
              </a:rPr>
              <a:t>process and its common challenges. Prior work has examined on DL systems from</a:t>
            </a:r>
          </a:p>
          <a:p>
            <a:endParaRPr lang="en-US" b="0" i="0" u="none" strike="noStrike">
              <a:effectLst/>
              <a:latin typeface="Arial" panose="020B0604020202020204" pitchFamily="34" charset="0"/>
            </a:endParaRPr>
          </a:p>
          <a:p>
            <a:r>
              <a:rPr lang="en-US" b="0" i="0" u="none" strike="noStrike">
                <a:effectLst/>
                <a:latin typeface="Arial" panose="020B0604020202020204" pitchFamily="34" charset="0"/>
              </a:rPr>
              <a:t>a “product” view, examining defects from projects regardless of the engineers’</a:t>
            </a:r>
            <a:br>
              <a:rPr lang="en-US"/>
            </a:br>
            <a:r>
              <a:rPr lang="en-US" b="0" i="0" u="none" strike="noStrike">
                <a:effectLst/>
                <a:latin typeface="Arial" panose="020B0604020202020204" pitchFamily="34" charset="0"/>
              </a:rPr>
              <a:t>purpose. Our study is focused on reengineering activities from a “process” view,</a:t>
            </a:r>
            <a:br>
              <a:rPr lang="en-US"/>
            </a:br>
            <a:r>
              <a:rPr lang="en-US" b="0" i="0" u="none" strike="noStrike">
                <a:effectLst/>
                <a:latin typeface="Arial" panose="020B0604020202020204" pitchFamily="34" charset="0"/>
              </a:rPr>
              <a:t>and focuses on engineers specifically engaged in the reengineering process.</a:t>
            </a:r>
            <a:br>
              <a:rPr lang="en-US"/>
            </a:br>
            <a:endParaRPr lang="en-US"/>
          </a:p>
          <a:p>
            <a:r>
              <a:rPr lang="en-US" b="1" i="0" u="none" strike="noStrike">
                <a:effectLst/>
                <a:latin typeface="Arial" panose="020B0604020202020204" pitchFamily="34" charset="0"/>
              </a:rPr>
              <a:t>Methodology</a:t>
            </a:r>
            <a:r>
              <a:rPr lang="en-US" b="0" i="0" u="none" strike="noStrike">
                <a:effectLst/>
                <a:latin typeface="Arial" panose="020B0604020202020204" pitchFamily="34" charset="0"/>
              </a:rPr>
              <a:t>: Our goal is to understand the characteristics and challenges of deep</a:t>
            </a:r>
            <a:br>
              <a:rPr lang="en-US"/>
            </a:br>
            <a:r>
              <a:rPr lang="en-US" b="0" i="0" u="none" strike="noStrike">
                <a:effectLst/>
                <a:latin typeface="Arial" panose="020B0604020202020204" pitchFamily="34" charset="0"/>
              </a:rPr>
              <a:t>learning model reengineering. We conducted a case study of this phenomenon,</a:t>
            </a:r>
            <a:br>
              <a:rPr lang="en-US"/>
            </a:br>
            <a:r>
              <a:rPr lang="en-US" b="0" i="0" u="none" strike="noStrike">
                <a:effectLst/>
                <a:latin typeface="Arial" panose="020B0604020202020204" pitchFamily="34" charset="0"/>
              </a:rPr>
              <a:t>focusing on the context of computer vision. Our results draw from two data sources:</a:t>
            </a:r>
            <a:br>
              <a:rPr lang="en-US"/>
            </a:br>
            <a:r>
              <a:rPr lang="en-US" b="0" i="0" u="none" strike="noStrike">
                <a:effectLst/>
                <a:latin typeface="Arial" panose="020B0604020202020204" pitchFamily="34" charset="0"/>
              </a:rPr>
              <a:t>defects reported in open-source reeengineering projects, and interviews conducted</a:t>
            </a:r>
            <a:br>
              <a:rPr lang="en-US"/>
            </a:br>
            <a:r>
              <a:rPr lang="en-US" b="0" i="0" u="none" strike="noStrike">
                <a:effectLst/>
                <a:latin typeface="Arial" panose="020B0604020202020204" pitchFamily="34" charset="0"/>
              </a:rPr>
              <a:t>with open-source project contributors and the leaders of a reengineering team. In</a:t>
            </a:r>
            <a:br>
              <a:rPr lang="en-US"/>
            </a:br>
            <a:r>
              <a:rPr lang="en-US" b="0" i="0" u="none" strike="noStrike">
                <a:effectLst/>
                <a:latin typeface="Arial" panose="020B0604020202020204" pitchFamily="34" charset="0"/>
              </a:rPr>
              <a:t>the open-source data, we analyzed 348 defects from 27 open-source deep learning</a:t>
            </a:r>
            <a:br>
              <a:rPr lang="en-US"/>
            </a:br>
            <a:r>
              <a:rPr lang="en-US" b="0" i="0" u="none" strike="noStrike">
                <a:effectLst/>
                <a:latin typeface="Arial" panose="020B0604020202020204" pitchFamily="34" charset="0"/>
              </a:rPr>
              <a:t>projects. Meanwhile, our reengineering team replicated 7 deep learning models</a:t>
            </a:r>
            <a:br>
              <a:rPr lang="en-US"/>
            </a:br>
            <a:r>
              <a:rPr lang="en-US" b="0" i="0" u="none" strike="noStrike">
                <a:effectLst/>
                <a:latin typeface="Arial" panose="020B0604020202020204" pitchFamily="34" charset="0"/>
              </a:rPr>
              <a:t>over two years at a cost of about $70K; we interviewed 4 practitioners and 6 reengineering team leaders to</a:t>
            </a:r>
            <a:br>
              <a:rPr lang="en-US"/>
            </a:br>
            <a:r>
              <a:rPr lang="en-US" b="0" i="0" u="none" strike="noStrike">
                <a:effectLst/>
                <a:latin typeface="Arial" panose="020B0604020202020204" pitchFamily="34" charset="0"/>
              </a:rPr>
              <a:t>understand their experiences.</a:t>
            </a:r>
            <a:br>
              <a:rPr lang="en-US"/>
            </a:br>
            <a:endParaRPr lang="en-US"/>
          </a:p>
          <a:p>
            <a:r>
              <a:rPr lang="en-US" b="1" i="0" u="none" strike="noStrike">
                <a:effectLst/>
                <a:latin typeface="Arial" panose="020B0604020202020204" pitchFamily="34" charset="0"/>
              </a:rPr>
              <a:t>Results</a:t>
            </a:r>
            <a:r>
              <a:rPr lang="en-US" b="0" i="0" u="none" strike="noStrike">
                <a:effectLst/>
                <a:latin typeface="Arial" panose="020B0604020202020204" pitchFamily="34" charset="0"/>
              </a:rPr>
              <a:t>: Our results describe how deep learning-based computer vision techniques</a:t>
            </a:r>
            <a:br>
              <a:rPr lang="en-US"/>
            </a:br>
            <a:r>
              <a:rPr lang="en-US" b="0" i="0" u="none" strike="noStrike">
                <a:effectLst/>
                <a:latin typeface="Arial" panose="020B0604020202020204" pitchFamily="34" charset="0"/>
              </a:rPr>
              <a:t>are reengineered, analyze the distribution of defects in this process, and discuss</a:t>
            </a:r>
            <a:br>
              <a:rPr lang="en-US"/>
            </a:br>
            <a:r>
              <a:rPr lang="en-US" b="0" i="0" u="none" strike="noStrike">
                <a:effectLst/>
                <a:latin typeface="Arial" panose="020B0604020202020204" pitchFamily="34" charset="0"/>
              </a:rPr>
              <a:t>challenges and practices. We found that most defects (58%) are reported by re-</a:t>
            </a:r>
            <a:br>
              <a:rPr lang="en-US"/>
            </a:br>
            <a:r>
              <a:rPr lang="en-US" b="0" i="0" u="none" strike="noStrike">
                <a:effectLst/>
                <a:latin typeface="Arial" panose="020B0604020202020204" pitchFamily="34" charset="0"/>
              </a:rPr>
              <a:t>users, and that reproducibility-related defects tend to be discovered during training</a:t>
            </a:r>
            <a:br>
              <a:rPr lang="en-US"/>
            </a:br>
            <a:r>
              <a:rPr lang="en-US" b="0" i="0" u="none" strike="noStrike">
                <a:effectLst/>
                <a:latin typeface="Arial" panose="020B0604020202020204" pitchFamily="34" charset="0"/>
              </a:rPr>
              <a:t>(68% of them are). Our analysis shows that most environment defects (88%) are in-</a:t>
            </a:r>
            <a:br>
              <a:rPr lang="en-US"/>
            </a:br>
            <a:r>
              <a:rPr lang="en-US" b="0" i="0" u="none" strike="noStrike">
                <a:effectLst/>
                <a:latin typeface="Arial" panose="020B0604020202020204" pitchFamily="34" charset="0"/>
              </a:rPr>
              <a:t>terface defects, and most of environment defects (46%) are caused by API defects.</a:t>
            </a:r>
            <a:br>
              <a:rPr lang="en-US"/>
            </a:br>
            <a:r>
              <a:rPr lang="en-US" b="0" i="0" u="none" strike="noStrike">
                <a:effectLst/>
                <a:latin typeface="Arial" panose="020B0604020202020204" pitchFamily="34" charset="0"/>
              </a:rPr>
              <a:t>We also found that training defects have diverse symptomss and root causes. We</a:t>
            </a:r>
            <a:br>
              <a:rPr lang="en-US"/>
            </a:br>
            <a:r>
              <a:rPr lang="en-US" b="0" i="0" u="none" strike="noStrike">
                <a:effectLst/>
                <a:latin typeface="Arial" panose="020B0604020202020204" pitchFamily="34" charset="0"/>
              </a:rPr>
              <a:t>identified four main challenges in the DL reengineering process: model operational-</a:t>
            </a:r>
            <a:br>
              <a:rPr lang="en-US"/>
            </a:br>
            <a:r>
              <a:rPr lang="en-US" b="0" i="0" u="none" strike="noStrike">
                <a:effectLst/>
                <a:latin typeface="Arial" panose="020B0604020202020204" pitchFamily="34" charset="0"/>
              </a:rPr>
              <a:t>ization, performance debugging, portability of DL operations, and customized data</a:t>
            </a:r>
            <a:br>
              <a:rPr lang="en-US"/>
            </a:br>
            <a:r>
              <a:rPr lang="en-US" b="0" i="0" u="none" strike="noStrike">
                <a:effectLst/>
                <a:latin typeface="Arial" panose="020B0604020202020204" pitchFamily="34" charset="0"/>
              </a:rPr>
              <a:t>pipeline. Integrating our quantitative and qualitative data, we propose a novel</a:t>
            </a:r>
            <a:br>
              <a:rPr lang="en-US"/>
            </a:br>
            <a:r>
              <a:rPr lang="en-US" b="0" i="0" u="none" strike="noStrike">
                <a:effectLst/>
                <a:latin typeface="Arial" panose="020B0604020202020204" pitchFamily="34" charset="0"/>
              </a:rPr>
              <a:t>reengineering workflow.</a:t>
            </a:r>
            <a:br>
              <a:rPr lang="en-US"/>
            </a:br>
            <a:endParaRPr lang="en-US"/>
          </a:p>
          <a:p>
            <a:r>
              <a:rPr lang="en-US" b="1" i="0" u="none" strike="noStrike">
                <a:effectLst/>
                <a:latin typeface="Arial" panose="020B0604020202020204" pitchFamily="34" charset="0"/>
              </a:rPr>
              <a:t>Future directions</a:t>
            </a:r>
            <a:r>
              <a:rPr lang="en-US" b="0" i="0" u="none" strike="noStrike">
                <a:effectLst/>
                <a:latin typeface="Arial" panose="020B0604020202020204" pitchFamily="34" charset="0"/>
              </a:rPr>
              <a:t>: Our findings inform several future directions, including: measur-</a:t>
            </a:r>
            <a:br>
              <a:rPr lang="en-US"/>
            </a:br>
            <a:r>
              <a:rPr lang="en-US" b="0" i="0" u="none" strike="noStrike">
                <a:effectLst/>
                <a:latin typeface="Arial" panose="020B0604020202020204" pitchFamily="34" charset="0"/>
              </a:rPr>
              <a:t>ing additional unknown aspects of model reengineering; standardizing engineering</a:t>
            </a:r>
            <a:br>
              <a:rPr lang="en-US"/>
            </a:br>
            <a:r>
              <a:rPr lang="en-US" b="0" i="0" u="none" strike="noStrike">
                <a:effectLst/>
                <a:latin typeface="Arial" panose="020B0604020202020204" pitchFamily="34" charset="0"/>
              </a:rPr>
              <a:t>practices to facilitate reengineering; and developing tools to support model reengi-</a:t>
            </a:r>
            <a:br>
              <a:rPr lang="en-US"/>
            </a:br>
            <a:r>
              <a:rPr lang="en-US" b="0" i="0" u="none" strike="noStrike">
                <a:effectLst/>
                <a:latin typeface="Arial" panose="020B0604020202020204" pitchFamily="34" charset="0"/>
              </a:rPr>
              <a:t>neering and model reuse.</a:t>
            </a:r>
          </a:p>
          <a:p>
            <a:endParaRPr lang="en-US" b="0" i="0" u="none" strike="noStrike">
              <a:effectLst/>
              <a:latin typeface="Arial" panose="020B0604020202020204" pitchFamily="34" charset="0"/>
            </a:endParaRPr>
          </a:p>
          <a:p>
            <a:r>
              <a:rPr lang="en-US" b="0" i="0" u="none" strike="noStrike">
                <a:effectLst/>
                <a:latin typeface="Arial" panose="020B0604020202020204" pitchFamily="34" charset="0"/>
              </a:rPr>
              <a:t>Reengineering workflow, divided into three main stages. Forward edges denote the reengineering workflow. Dotted line denotes optional (interface). Back edges denote points where errors are often identified. Red arrows indicate the main location of each challenge, with the numbers in parentheses representing the count of participants who mentioned these challenges. Blue text denotes the main root causes of failures in each DL stage.</a:t>
            </a: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65</a:t>
            </a:fld>
            <a:endParaRPr lang="en-US"/>
          </a:p>
        </p:txBody>
      </p:sp>
    </p:spTree>
    <p:extLst>
      <p:ext uri="{BB962C8B-B14F-4D97-AF65-F5344CB8AC3E}">
        <p14:creationId xmlns:p14="http://schemas.microsoft.com/office/powerpoint/2010/main" val="3062148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your attention!</a:t>
            </a:r>
          </a:p>
        </p:txBody>
      </p:sp>
      <p:sp>
        <p:nvSpPr>
          <p:cNvPr id="4" name="Slide Number Placeholder 3"/>
          <p:cNvSpPr>
            <a:spLocks noGrp="1"/>
          </p:cNvSpPr>
          <p:nvPr>
            <p:ph type="sldNum" sz="quarter" idx="5"/>
          </p:nvPr>
        </p:nvSpPr>
        <p:spPr/>
        <p:txBody>
          <a:bodyPr/>
          <a:lstStyle/>
          <a:p>
            <a:fld id="{0A2A37BA-026F-9146-8519-D617D382498F}" type="slidenum">
              <a:rPr lang="en-US"/>
              <a:t>66</a:t>
            </a:fld>
            <a:endParaRPr lang="en-US"/>
          </a:p>
        </p:txBody>
      </p:sp>
    </p:spTree>
    <p:extLst>
      <p:ext uri="{BB962C8B-B14F-4D97-AF65-F5344CB8AC3E}">
        <p14:creationId xmlns:p14="http://schemas.microsoft.com/office/powerpoint/2010/main" val="15944928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68</a:t>
            </a:fld>
            <a:endParaRPr lang="en-US"/>
          </a:p>
        </p:txBody>
      </p:sp>
    </p:spTree>
    <p:extLst>
      <p:ext uri="{BB962C8B-B14F-4D97-AF65-F5344CB8AC3E}">
        <p14:creationId xmlns:p14="http://schemas.microsoft.com/office/powerpoint/2010/main" val="38272339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69</a:t>
            </a:fld>
            <a:endParaRPr lang="en-US"/>
          </a:p>
        </p:txBody>
      </p:sp>
    </p:spTree>
    <p:extLst>
      <p:ext uri="{BB962C8B-B14F-4D97-AF65-F5344CB8AC3E}">
        <p14:creationId xmlns:p14="http://schemas.microsoft.com/office/powerpoint/2010/main" val="37874807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Security vulnerabilities</a:t>
            </a:r>
          </a:p>
          <a:p>
            <a:pPr marL="628650" lvl="1" indent="-171450">
              <a:buFontTx/>
              <a:buChar char="-"/>
            </a:pPr>
            <a:r>
              <a:rPr lang="en-US" dirty="0"/>
              <a:t> Our work build on knowledge from the traditional software supply chain and package registries and determine the characteristics of them in the PTM context</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Researchers have described many attacks on PTMs. Let’s take a look at how these attacks map onto the PTM use case diagram. </a:t>
            </a:r>
          </a:p>
          <a:p>
            <a:pPr marL="628650" lvl="1" indent="-171450">
              <a:buFontTx/>
              <a:buChar char="-"/>
            </a:pPr>
            <a:r>
              <a:rPr lang="en-US" b="1" i="1" dirty="0"/>
              <a:t>(click)</a:t>
            </a:r>
          </a:p>
          <a:p>
            <a:pPr marL="628650" lvl="1" indent="-171450">
              <a:buFontTx/>
              <a:buChar char="-"/>
            </a:pPr>
            <a:r>
              <a:rPr lang="en-US" dirty="0"/>
              <a:t>Here is that diagram again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some attacks directly target PTMs and can either modify the models’ prediction on specific input patterns by backdoor/Trojan attack, or add side-effects by inject malware into the PTMs.</a:t>
            </a:r>
          </a:p>
          <a:p>
            <a:pPr marL="628650" lvl="1" indent="-171450">
              <a:buFontTx/>
              <a:buChar char="-"/>
            </a:pPr>
            <a:r>
              <a:rPr lang="en-US" dirty="0"/>
              <a:t>Second, it is possible to attack a model indirectly from its training dataset by data poisoning attacks</a:t>
            </a:r>
          </a:p>
          <a:p>
            <a:pPr marL="628650" lvl="1" indent="-171450">
              <a:buFontTx/>
              <a:buChar char="-"/>
            </a:pPr>
            <a:r>
              <a:rPr lang="en-US" dirty="0"/>
              <a:t>Moreover, there can also be stealing attacks. The attackers can steal either the private models used for business products or dataset like private images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a:t>
            </a:r>
          </a:p>
        </p:txBody>
      </p:sp>
      <p:sp>
        <p:nvSpPr>
          <p:cNvPr id="4" name="Slide Number Placeholder 3"/>
          <p:cNvSpPr>
            <a:spLocks noGrp="1"/>
          </p:cNvSpPr>
          <p:nvPr>
            <p:ph type="sldNum" sz="quarter" idx="5"/>
          </p:nvPr>
        </p:nvSpPr>
        <p:spPr/>
        <p:txBody>
          <a:bodyPr/>
          <a:lstStyle/>
          <a:p>
            <a:fld id="{988F3A2B-14A6-8F47-B753-A658CA12576A}" type="slidenum">
              <a:rPr lang="en-US" smtClean="0"/>
              <a:t>70</a:t>
            </a:fld>
            <a:endParaRPr lang="en-US"/>
          </a:p>
        </p:txBody>
      </p:sp>
    </p:spTree>
    <p:extLst>
      <p:ext uri="{BB962C8B-B14F-4D97-AF65-F5344CB8AC3E}">
        <p14:creationId xmlns:p14="http://schemas.microsoft.com/office/powerpoint/2010/main" val="1252672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Scientists and engineers need an empirical foundation on which to build.</a:t>
            </a:r>
          </a:p>
          <a:p>
            <a:endParaRPr lang="en-US" dirty="0"/>
          </a:p>
          <a:p>
            <a:r>
              <a:rPr lang="en-US" dirty="0"/>
              <a:t>Empirical research provides this foundation.</a:t>
            </a:r>
          </a:p>
          <a:p>
            <a:endParaRPr lang="en-US" dirty="0"/>
          </a:p>
          <a:p>
            <a:r>
              <a:rPr lang="en-US" dirty="0"/>
              <a:t>* We should study NN problems </a:t>
            </a:r>
            <a:r>
              <a:rPr lang="en-US" b="0" dirty="0" err="1"/>
              <a:t>QUALitatively</a:t>
            </a:r>
            <a:r>
              <a:rPr lang="en-US" dirty="0"/>
              <a:t>, engaging with software engineers to hear their perspectives and focus on the most important issues</a:t>
            </a:r>
          </a:p>
          <a:p>
            <a:endParaRPr lang="en-US" dirty="0"/>
          </a:p>
          <a:p>
            <a:r>
              <a:rPr lang="en-US" dirty="0"/>
              <a:t>* We should also study NN problems </a:t>
            </a:r>
            <a:r>
              <a:rPr lang="en-US" dirty="0" err="1"/>
              <a:t>QUANTitatively</a:t>
            </a:r>
            <a:r>
              <a:rPr lang="en-US" dirty="0"/>
              <a:t>, mining software repositories and production deployments to understand the NN problems that engineers encounter</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a:t>
            </a:r>
          </a:p>
          <a:p>
            <a:pPr marL="0" indent="0">
              <a:buFontTx/>
              <a:buNone/>
            </a:pPr>
            <a:r>
              <a:rPr lang="en-US" dirty="0"/>
              <a:t>I’ll talk about research in both of these directions.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7</a:t>
            </a:fld>
            <a:endParaRPr lang="en-US" altLang="ko-KR"/>
          </a:p>
        </p:txBody>
      </p:sp>
    </p:spTree>
    <p:extLst>
      <p:ext uri="{BB962C8B-B14F-4D97-AF65-F5344CB8AC3E}">
        <p14:creationId xmlns:p14="http://schemas.microsoft.com/office/powerpoint/2010/main" val="3354992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Go reasonably fast through this, these are PhDs who presumably know the space a bit</a:t>
            </a:r>
          </a:p>
        </p:txBody>
      </p:sp>
      <p:sp>
        <p:nvSpPr>
          <p:cNvPr id="4" name="Slide Number Placeholder 3"/>
          <p:cNvSpPr>
            <a:spLocks noGrp="1"/>
          </p:cNvSpPr>
          <p:nvPr>
            <p:ph type="sldNum" sz="quarter" idx="5"/>
          </p:nvPr>
        </p:nvSpPr>
        <p:spPr/>
        <p:txBody>
          <a:bodyPr/>
          <a:lstStyle/>
          <a:p>
            <a:fld id="{0A2A37BA-026F-9146-8519-D617D382498F}" type="slidenum">
              <a:t>8</a:t>
            </a:fld>
            <a:endParaRPr lang="en-US"/>
          </a:p>
        </p:txBody>
      </p:sp>
    </p:spTree>
    <p:extLst>
      <p:ext uri="{BB962C8B-B14F-4D97-AF65-F5344CB8AC3E}">
        <p14:creationId xmlns:p14="http://schemas.microsoft.com/office/powerpoint/2010/main" val="2843005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a:solidFill>
                  <a:srgbClr val="292929"/>
                </a:solidFill>
                <a:effectLst/>
                <a:latin typeface="source-serif-pro"/>
              </a:rPr>
              <a:t>Neural networks can learn complex patterns using layers of </a:t>
            </a:r>
            <a:r>
              <a:rPr lang="en-US" b="1" i="1" u="none" strike="noStrike">
                <a:solidFill>
                  <a:srgbClr val="292929"/>
                </a:solidFill>
                <a:effectLst/>
                <a:latin typeface="source-serif-pro"/>
              </a:rPr>
              <a:t>neurons </a:t>
            </a:r>
            <a:r>
              <a:rPr lang="en-US" b="0" i="0" u="none" strike="noStrike">
                <a:solidFill>
                  <a:srgbClr val="292929"/>
                </a:solidFill>
                <a:effectLst/>
                <a:latin typeface="source-serif-pro"/>
              </a:rPr>
              <a:t>which mathematically transform the data</a:t>
            </a:r>
          </a:p>
          <a:p>
            <a:pPr algn="l"/>
            <a:r>
              <a:rPr lang="en-US" b="0" i="0" u="none" strike="noStrike">
                <a:solidFill>
                  <a:srgbClr val="292929"/>
                </a:solidFill>
                <a:effectLst/>
                <a:latin typeface="source-serif-pro"/>
              </a:rPr>
              <a:t>The layers between the input and output are referred to as “hidden layers”</a:t>
            </a:r>
          </a:p>
          <a:p>
            <a:pPr algn="l"/>
            <a:r>
              <a:rPr lang="en-US" b="0" i="0" u="none" strike="noStrike">
                <a:solidFill>
                  <a:srgbClr val="292929"/>
                </a:solidFill>
                <a:effectLst/>
                <a:latin typeface="source-serif-pro"/>
              </a:rPr>
              <a:t>A neural network can learn relationships between the features that other algorithms cannot easily discover</a:t>
            </a:r>
          </a:p>
          <a:p>
            <a:endParaRPr lang="en-US"/>
          </a:p>
          <a:p>
            <a:r>
              <a:rPr lang="en-US" b="0" i="0" u="none" strike="noStrike">
                <a:solidFill>
                  <a:srgbClr val="292929"/>
                </a:solidFill>
                <a:effectLst/>
                <a:latin typeface="source-serif-pro"/>
              </a:rPr>
              <a:t>* An artificial neuron (also referred to as a perceptron) is a mathematical function. It takes one or more inputs that are multiplied by values called “weights” and added together. This value is then passed to a non-linear function, known as an </a:t>
            </a:r>
            <a:r>
              <a:rPr lang="en-US" b="1" i="1" u="none" strike="noStrike">
                <a:solidFill>
                  <a:srgbClr val="292929"/>
                </a:solidFill>
                <a:effectLst/>
                <a:latin typeface="source-serif-pro"/>
              </a:rPr>
              <a:t>activation function</a:t>
            </a:r>
            <a:r>
              <a:rPr lang="en-US" b="0" i="0" u="none" strike="noStrike">
                <a:solidFill>
                  <a:srgbClr val="292929"/>
                </a:solidFill>
                <a:effectLst/>
                <a:latin typeface="source-serif-pro"/>
              </a:rPr>
              <a:t>, to become the neuron’s output. The </a:t>
            </a:r>
            <a:r>
              <a:rPr lang="en-US" b="1" i="0" u="none" strike="noStrike">
                <a:solidFill>
                  <a:srgbClr val="292929"/>
                </a:solidFill>
                <a:effectLst/>
                <a:latin typeface="source-serif-pro"/>
              </a:rPr>
              <a:t>weights</a:t>
            </a:r>
            <a:r>
              <a:rPr lang="en-US" b="0" i="0" u="none" strike="noStrike">
                <a:solidFill>
                  <a:srgbClr val="292929"/>
                </a:solidFill>
                <a:effectLst/>
                <a:latin typeface="source-serif-pro"/>
              </a:rPr>
              <a:t> are parameters of the network – if you change the weights, you will change its behavior.</a:t>
            </a:r>
          </a:p>
          <a:p>
            <a:endParaRPr lang="en-US"/>
          </a:p>
          <a:p>
            <a:r>
              <a:rPr lang="en-US"/>
              <a:t>This is the simplest form of neural network: it’s a fully connected multi-layer perception. The design of a neural network appropriate for a given task has been a longstanding area of research, with new proposals every year that are made both manually and with the help of computer-aided design (NAS).</a:t>
            </a:r>
          </a:p>
          <a:p>
            <a:endParaRPr lang="en-US"/>
          </a:p>
          <a:p>
            <a:r>
              <a:rPr lang="en-US"/>
              <a:t>*</a:t>
            </a:r>
          </a:p>
          <a:p>
            <a:r>
              <a:rPr lang="en-US"/>
              <a:t>Once you have your network, you need a task for it to accomplish. Typically this task is encoded in a dataset, with lots of examples of inputs and expected outputs.</a:t>
            </a:r>
          </a:p>
          <a:p>
            <a:endParaRPr lang="en-US"/>
          </a:p>
          <a:p>
            <a:r>
              <a:rPr lang="en-US"/>
              <a:t>*</a:t>
            </a:r>
          </a:p>
          <a:p>
            <a:r>
              <a:rPr lang="en-US"/>
              <a:t>Then you need to identify the parameters (weight assignments) that will make the network perform well on the task. This is commonly implemented using an algorithm called gradient descent, where the network tries a candidate set of weights, scores its performance using a </a:t>
            </a:r>
            <a:r>
              <a:rPr lang="en-US" b="1"/>
              <a:t>loss function</a:t>
            </a:r>
            <a:r>
              <a:rPr lang="en-US" b="0"/>
              <a:t>, and then tweaks some of the weights in a way that will make it perform better next time. If you do that thousands and thousands of times, the network will eventually get pretty good at the task –potentially better than a human.</a:t>
            </a:r>
          </a:p>
          <a:p>
            <a:endParaRPr lang="en-US" b="0"/>
          </a:p>
          <a:p>
            <a:r>
              <a:rPr lang="en-US" b="0"/>
              <a:t>This simple neural network might be capable of guessing your home’s property value, or estimating your grade in a class. But it is small (relatively few parameters) and it probably won’t outperform a human expert thinking about many aspects of those tasks. However, over the past 20 years or so researchers have shown that large models can outperform human experts in tasks as diverse as playing Chess and Go, converting audio to text, translating prose from one language to another, and making medical diagnoses.</a:t>
            </a: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9</a:t>
            </a:fld>
            <a:endParaRPr lang="en-US"/>
          </a:p>
        </p:txBody>
      </p:sp>
    </p:spTree>
    <p:extLst>
      <p:ext uri="{BB962C8B-B14F-4D97-AF65-F5344CB8AC3E}">
        <p14:creationId xmlns:p14="http://schemas.microsoft.com/office/powerpoint/2010/main" val="68625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dirty="0"/>
              <a:t>Click to edit Master subtitle style</a:t>
            </a:r>
          </a:p>
        </p:txBody>
      </p:sp>
      <p:sp>
        <p:nvSpPr>
          <p:cNvPr id="251914" name="Rectangle 10"/>
          <p:cNvSpPr>
            <a:spLocks noGrp="1" noChangeArrowheads="1"/>
          </p:cNvSpPr>
          <p:nvPr>
            <p:ph type="ctrTitle" hasCustomPrompt="1"/>
          </p:nvPr>
        </p:nvSpPr>
        <p:spPr>
          <a:xfrm>
            <a:off x="1127125" y="2078038"/>
            <a:ext cx="7031038" cy="874712"/>
          </a:xfrm>
          <a:ln>
            <a:noFill/>
          </a:ln>
        </p:spPr>
        <p:txBody>
          <a:bodyPr/>
          <a:lstStyle>
            <a:lvl1pPr algn="ctr">
              <a:defRPr sz="3600" cap="none">
                <a:solidFill>
                  <a:srgbClr val="000000"/>
                </a:solidFill>
                <a:latin typeface="Calibri" panose="020F0502020204030204" pitchFamily="34" charset="0"/>
                <a:cs typeface="Calibri" panose="020F0502020204030204" pitchFamily="34" charset="0"/>
              </a:defRPr>
            </a:lvl1pPr>
          </a:lstStyle>
          <a:p>
            <a:r>
              <a:rPr lang="en-US" altLang="ko-KR" dirty="0"/>
              <a:t>Click to edit master title style</a:t>
            </a:r>
          </a:p>
        </p:txBody>
      </p:sp>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6" name="Slide Number Placeholder 15">
            <a:extLst>
              <a:ext uri="{FF2B5EF4-FFF2-40B4-BE49-F238E27FC236}">
                <a16:creationId xmlns:a16="http://schemas.microsoft.com/office/drawing/2014/main" id="{1991DBEA-463E-0543-8703-1617F14E9D1E}"/>
              </a:ext>
            </a:extLst>
          </p:cNvPr>
          <p:cNvSpPr>
            <a:spLocks noGrp="1"/>
          </p:cNvSpPr>
          <p:nvPr>
            <p:ph type="sldNum" sz="quarter" idx="10"/>
          </p:nvPr>
        </p:nvSpPr>
        <p:spPr/>
        <p:txBody>
          <a:bodyPr/>
          <a:lstStyle/>
          <a:p>
            <a:fld id="{8A7A6979-0714-4377-B894-6BE4C2D6E202}" type="slidenum">
              <a:rPr lang="en-US" smtClean="0"/>
              <a:pPr/>
              <a:t>‹#›</a:t>
            </a:fld>
            <a:endParaRPr lang="en-US" dirty="0"/>
          </a:p>
        </p:txBody>
      </p:sp>
      <p:pic>
        <p:nvPicPr>
          <p:cNvPr id="2" name="Picture 2" descr="Electrical and Computer Engineering Black and Gold Co-Brand Logo">
            <a:extLst>
              <a:ext uri="{FF2B5EF4-FFF2-40B4-BE49-F238E27FC236}">
                <a16:creationId xmlns:a16="http://schemas.microsoft.com/office/drawing/2014/main" id="{45BCA04C-AE02-9444-8D2B-A447DC57E0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546919" y="5151247"/>
            <a:ext cx="2016642" cy="159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0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595200" y="106023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1</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5" name="Line 66">
            <a:extLst>
              <a:ext uri="{FF2B5EF4-FFF2-40B4-BE49-F238E27FC236}">
                <a16:creationId xmlns:a16="http://schemas.microsoft.com/office/drawing/2014/main" id="{86516E46-FEB4-8747-ABDB-067B42ABF68D}"/>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1761066" y="1749288"/>
            <a:ext cx="1456267" cy="914400"/>
          </a:xfrm>
        </p:spPr>
        <p:txBody>
          <a:bodyPr/>
          <a:lstStyle/>
          <a:p>
            <a:endParaRPr lang="en-US"/>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3843866" y="1749288"/>
            <a:ext cx="1456267" cy="914400"/>
          </a:xfrm>
        </p:spPr>
        <p:txBody>
          <a:bodyPr/>
          <a:lstStyle/>
          <a:p>
            <a:endParaRPr lang="en-US"/>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595200" y="312988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2</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1761066" y="3818938"/>
            <a:ext cx="1456267" cy="914400"/>
          </a:xfrm>
        </p:spPr>
        <p:txBody>
          <a:bodyPr/>
          <a:lstStyle/>
          <a:p>
            <a:endParaRPr lang="en-US"/>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3843866" y="3818938"/>
            <a:ext cx="1456267" cy="914400"/>
          </a:xfrm>
        </p:spPr>
        <p:txBody>
          <a:bodyPr/>
          <a:lstStyle/>
          <a:p>
            <a:endParaRPr lang="en-US"/>
          </a:p>
        </p:txBody>
      </p:sp>
      <p:sp>
        <p:nvSpPr>
          <p:cNvPr id="2" name="Slide Number Placeholder 1">
            <a:extLst>
              <a:ext uri="{FF2B5EF4-FFF2-40B4-BE49-F238E27FC236}">
                <a16:creationId xmlns:a16="http://schemas.microsoft.com/office/drawing/2014/main" id="{3DEA9EA1-F1A5-094D-9902-BECC17F58D5D}"/>
              </a:ext>
            </a:extLst>
          </p:cNvPr>
          <p:cNvSpPr>
            <a:spLocks noGrp="1"/>
          </p:cNvSpPr>
          <p:nvPr>
            <p:ph type="sldNum" sz="quarter" idx="16"/>
          </p:nvPr>
        </p:nvSpPr>
        <p:spPr/>
        <p:txBody>
          <a:bodyPr/>
          <a:lstStyle/>
          <a:p>
            <a:fld id="{8A7A6979-0714-4377-B894-6BE4C2D6E202}" type="slidenum">
              <a:rPr lang="en-US" smtClean="0"/>
              <a:pPr/>
              <a:t>‹#›</a:t>
            </a:fld>
            <a:endParaRPr lang="en-US" dirty="0"/>
          </a:p>
        </p:txBody>
      </p:sp>
      <p:sp>
        <p:nvSpPr>
          <p:cNvPr id="11" name="제목 1">
            <a:extLst>
              <a:ext uri="{FF2B5EF4-FFF2-40B4-BE49-F238E27FC236}">
                <a16:creationId xmlns:a16="http://schemas.microsoft.com/office/drawing/2014/main" id="{763F7E14-41AB-9449-929A-4F43668AF032}"/>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Summary of contributions</a:t>
            </a:r>
            <a:endParaRPr lang="ko-KR" altLang="en-US" dirty="0"/>
          </a:p>
        </p:txBody>
      </p:sp>
    </p:spTree>
    <p:extLst>
      <p:ext uri="{BB962C8B-B14F-4D97-AF65-F5344CB8AC3E}">
        <p14:creationId xmlns:p14="http://schemas.microsoft.com/office/powerpoint/2010/main" val="262595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110838" y="1877220"/>
            <a:ext cx="6128758" cy="1938992"/>
          </a:xfrm>
          <a:prstGeom prst="rect">
            <a:avLst/>
          </a:prstGeom>
          <a:noFill/>
        </p:spPr>
        <p:txBody>
          <a:bodyPr wrap="square" lIns="0" tIns="0" rIns="0" bIns="0" rtlCol="0">
            <a:spAutoFit/>
          </a:bodyPr>
          <a:lstStyle/>
          <a:p>
            <a:r>
              <a:rPr lang="en-US" dirty="0">
                <a:solidFill>
                  <a:schemeClr val="bg1"/>
                </a:solidFill>
                <a:effectLst/>
                <a:latin typeface="Calibri" panose="020F0502020204030204" pitchFamily="34" charset="0"/>
                <a:cs typeface="Calibri" panose="020F0502020204030204" pitchFamily="34" charset="0"/>
              </a:rPr>
              <a:t>Support the Purdue University brand in your presentations by using a brand-friendly template. This template uses an accessible master layout. Please note that some changes </a:t>
            </a:r>
            <a:br>
              <a:rPr lang="en-US" dirty="0">
                <a:solidFill>
                  <a:schemeClr val="bg1"/>
                </a:solidFill>
                <a:effectLst/>
                <a:latin typeface="Calibri" panose="020F0502020204030204" pitchFamily="34" charset="0"/>
                <a:cs typeface="Calibri" panose="020F0502020204030204" pitchFamily="34" charset="0"/>
              </a:rPr>
            </a:br>
            <a:r>
              <a:rPr lang="en-US" dirty="0">
                <a:solidFill>
                  <a:schemeClr val="bg1"/>
                </a:solidFill>
                <a:effectLst/>
                <a:latin typeface="Calibri" panose="020F0502020204030204" pitchFamily="34" charset="0"/>
                <a:cs typeface="Calibri" panose="020F0502020204030204" pitchFamily="34" charset="0"/>
              </a:rPr>
              <a:t>to the PowerPoint template could impact accessibility by those with disabilities. Follow the instructions provided by Microsoft Office to ensure that your PowerPoint presentations are accessible to all users:</a:t>
            </a:r>
            <a:endParaRPr lang="en-US" dirty="0">
              <a:solidFill>
                <a:schemeClr val="bg1"/>
              </a:solidFill>
              <a:latin typeface="Calibri" panose="020F0502020204030204" pitchFamily="34" charset="0"/>
              <a:cs typeface="Calibri" panose="020F0502020204030204" pitchFamily="34" charset="0"/>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110837" y="4133385"/>
            <a:ext cx="5765747" cy="754822"/>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olorful">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7451413" cy="757130"/>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Calibri" panose="020F0502020204030204" pitchFamily="34" charset="0"/>
                <a:cs typeface="Calibri" panose="020F0502020204030204" pitchFamily="34" charset="0"/>
              </a:defRPr>
            </a:lvl1pPr>
          </a:lstStyle>
          <a:p>
            <a:r>
              <a:rPr lang="en-US" dirty="0"/>
              <a:t>Title</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10660"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117679" y="1345166"/>
            <a:ext cx="5466371" cy="338554"/>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Calibri" panose="020F0502020204030204" pitchFamily="34" charset="0"/>
                <a:cs typeface="Calibri" panose="020F0502020204030204" pitchFamily="34" charset="0"/>
              </a:defRPr>
            </a:lvl1pPr>
            <a:lvl4pPr marL="685800" indent="0" algn="ctr">
              <a:buNone/>
              <a:defRPr>
                <a:solidFill>
                  <a:schemeClr val="bg1"/>
                </a:solidFill>
              </a:defRPr>
            </a:lvl4pPr>
          </a:lstStyle>
          <a:p>
            <a:pPr lvl="0"/>
            <a:r>
              <a:rPr lang="en-US" dirty="0"/>
              <a:t>Insert picture or chart here</a:t>
            </a:r>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Calibri" panose="020F0502020204030204" pitchFamily="34" charset="0"/>
                <a:cs typeface="Calibri" panose="020F0502020204030204" pitchFamily="34" charset="0"/>
              </a:defRPr>
            </a:lvl1pPr>
          </a:lstStyle>
          <a:p>
            <a:r>
              <a:rPr lang="en-US" dirty="0"/>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381000"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Calibri" panose="020F0502020204030204" pitchFamily="34" charset="0"/>
                <a:cs typeface="Calibri" panose="020F0502020204030204" pitchFamily="34" charset="0"/>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Calibri" panose="020F0502020204030204" pitchFamily="34" charset="0"/>
                <a:cs typeface="Calibri" panose="020F050202020403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13374" y="6181281"/>
            <a:ext cx="365760" cy="365760"/>
          </a:xfrm>
        </p:spPr>
        <p:txBody>
          <a:bodyPr/>
          <a:lstStyle>
            <a:lvl1pPr>
              <a:defRPr>
                <a:solidFill>
                  <a:schemeClr val="accent4"/>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2824734"/>
            <a:ext cx="8520600" cy="904833"/>
          </a:xfrm>
          <a:prstGeom prst="rect">
            <a:avLst/>
          </a:prstGeom>
        </p:spPr>
        <p:txBody>
          <a:bodyPr spcFirstLastPara="1" wrap="square" lIns="91425" tIns="91425" rIns="91425" bIns="91425" anchor="b" anchorCtr="0">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615523"/>
          </a:xfrm>
          <a:prstGeom prst="rect">
            <a:avLst/>
          </a:prstGeom>
        </p:spPr>
        <p:txBody>
          <a:bodyPr spcFirstLastPara="1" wrap="square" lIns="91425" tIns="91425" rIns="91425" bIns="91425" anchor="t" anchorCtr="0">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310760"/>
            <a:ext cx="548700" cy="338524"/>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a:pPr algn="r"/>
              <a:t>‹#›</a:t>
            </a:fld>
            <a:endParaRPr lang="en"/>
          </a:p>
        </p:txBody>
      </p:sp>
    </p:spTree>
    <p:extLst>
      <p:ext uri="{BB962C8B-B14F-4D97-AF65-F5344CB8AC3E}">
        <p14:creationId xmlns:p14="http://schemas.microsoft.com/office/powerpoint/2010/main" val="556993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544734"/>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61635"/>
          </a:xfrm>
          <a:prstGeom prst="rect">
            <a:avLst/>
          </a:prstGeom>
        </p:spPr>
        <p:txBody>
          <a:bodyPr spcFirstLastPara="1" wrap="square" lIns="91425" tIns="91425" rIns="91425" bIns="91425" anchor="t" anchorCtr="0">
            <a:sp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310760"/>
            <a:ext cx="548700" cy="338524"/>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a:pPr algn="r"/>
              <a:t>‹#›</a:t>
            </a:fld>
            <a:endParaRPr lang="en"/>
          </a:p>
        </p:txBody>
      </p:sp>
    </p:spTree>
    <p:extLst>
      <p:ext uri="{BB962C8B-B14F-4D97-AF65-F5344CB8AC3E}">
        <p14:creationId xmlns:p14="http://schemas.microsoft.com/office/powerpoint/2010/main" val="26317005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p:cSld name="1_Content">
    <p:spTree>
      <p:nvGrpSpPr>
        <p:cNvPr id="1" name="Shape 140"/>
        <p:cNvGrpSpPr/>
        <p:nvPr/>
      </p:nvGrpSpPr>
      <p:grpSpPr>
        <a:xfrm>
          <a:off x="0" y="0"/>
          <a:ext cx="0" cy="0"/>
          <a:chOff x="0" y="0"/>
          <a:chExt cx="0" cy="0"/>
        </a:xfrm>
      </p:grpSpPr>
      <p:sp>
        <p:nvSpPr>
          <p:cNvPr id="141" name="Google Shape;141;g5505122360270894_195"/>
          <p:cNvSpPr txBox="1">
            <a:spLocks noGrp="1"/>
          </p:cNvSpPr>
          <p:nvPr>
            <p:ph type="body" idx="1"/>
          </p:nvPr>
        </p:nvSpPr>
        <p:spPr>
          <a:xfrm>
            <a:off x="277148" y="1305004"/>
            <a:ext cx="8557800" cy="51668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42" name="Google Shape;142;g5505122360270894_195"/>
          <p:cNvSpPr txBox="1">
            <a:spLocks noGrp="1"/>
          </p:cNvSpPr>
          <p:nvPr>
            <p:ph type="title"/>
          </p:nvPr>
        </p:nvSpPr>
        <p:spPr>
          <a:xfrm>
            <a:off x="277148" y="118428"/>
            <a:ext cx="8043900" cy="6380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43" name="Google Shape;143;g5505122360270894_195"/>
          <p:cNvCxnSpPr/>
          <p:nvPr/>
        </p:nvCxnSpPr>
        <p:spPr>
          <a:xfrm>
            <a:off x="277148" y="756603"/>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144" name="Google Shape;144;g5505122360270894_195"/>
          <p:cNvSpPr>
            <a:spLocks noGrp="1"/>
          </p:cNvSpPr>
          <p:nvPr>
            <p:ph type="sldNum" idx="12"/>
          </p:nvPr>
        </p:nvSpPr>
        <p:spPr>
          <a:xfrm>
            <a:off x="8361860" y="6457507"/>
            <a:ext cx="365700" cy="3656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fld id="{00000000-1234-1234-1234-123412341234}" type="slidenum">
              <a:rPr lang="en-US"/>
              <a:pPr/>
              <a:t>‹#›</a:t>
            </a:fld>
            <a:endParaRPr lang="en-US"/>
          </a:p>
        </p:txBody>
      </p:sp>
    </p:spTree>
    <p:extLst>
      <p:ext uri="{BB962C8B-B14F-4D97-AF65-F5344CB8AC3E}">
        <p14:creationId xmlns:p14="http://schemas.microsoft.com/office/powerpoint/2010/main" val="1955998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rotWithShape="1">
          <a:blip r:embed="rId2"/>
          <a:srcRect l="-1" t="1" r="44430" b="-2140"/>
          <a:stretch/>
        </p:blipFill>
        <p:spPr>
          <a:xfrm>
            <a:off x="5804002" y="6140098"/>
            <a:ext cx="2829133" cy="554197"/>
          </a:xfrm>
          <a:prstGeom prst="rect">
            <a:avLst/>
          </a:prstGeom>
        </p:spPr>
      </p:pic>
      <p:sp>
        <p:nvSpPr>
          <p:cNvPr id="2" name="TextBox 1">
            <a:extLst>
              <a:ext uri="{FF2B5EF4-FFF2-40B4-BE49-F238E27FC236}">
                <a16:creationId xmlns:a16="http://schemas.microsoft.com/office/drawing/2014/main" id="{9D40ABC9-8673-5842-AB6C-97E21CAE77DF}"/>
              </a:ext>
            </a:extLst>
          </p:cNvPr>
          <p:cNvSpPr txBox="1"/>
          <p:nvPr userDrawn="1"/>
        </p:nvSpPr>
        <p:spPr>
          <a:xfrm>
            <a:off x="5276378" y="5586267"/>
            <a:ext cx="3850862" cy="461665"/>
          </a:xfrm>
          <a:prstGeom prst="rect">
            <a:avLst/>
          </a:prstGeom>
          <a:noFill/>
        </p:spPr>
        <p:txBody>
          <a:bodyPr wrap="none" rtlCol="0">
            <a:spAutoFit/>
          </a:bodyPr>
          <a:lstStyle/>
          <a:p>
            <a:r>
              <a:rPr lang="en-US" sz="2400" i="1"/>
              <a:t>Thank you for your attention!</a:t>
            </a:r>
          </a:p>
        </p:txBody>
      </p:sp>
    </p:spTree>
    <p:extLst>
      <p:ext uri="{BB962C8B-B14F-4D97-AF65-F5344CB8AC3E}">
        <p14:creationId xmlns:p14="http://schemas.microsoft.com/office/powerpoint/2010/main" val="442215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p:cSld name="1_Section">
    <p:spTree>
      <p:nvGrpSpPr>
        <p:cNvPr id="1" name="Shape 21"/>
        <p:cNvGrpSpPr/>
        <p:nvPr/>
      </p:nvGrpSpPr>
      <p:grpSpPr>
        <a:xfrm>
          <a:off x="0" y="0"/>
          <a:ext cx="0" cy="0"/>
          <a:chOff x="0" y="0"/>
          <a:chExt cx="0" cy="0"/>
        </a:xfrm>
      </p:grpSpPr>
      <p:sp>
        <p:nvSpPr>
          <p:cNvPr id="22" name="Google Shape;22;p33"/>
          <p:cNvSpPr txBox="1">
            <a:spLocks noGrp="1"/>
          </p:cNvSpPr>
          <p:nvPr>
            <p:ph type="title"/>
          </p:nvPr>
        </p:nvSpPr>
        <p:spPr>
          <a:xfrm>
            <a:off x="685800" y="2747964"/>
            <a:ext cx="7772400" cy="1362075"/>
          </a:xfrm>
          <a:prstGeom prst="rect">
            <a:avLst/>
          </a:prstGeom>
          <a:solidFill>
            <a:srgbClr val="FFFFFF"/>
          </a:solidFill>
          <a:ln>
            <a:noFill/>
          </a:ln>
        </p:spPr>
        <p:txBody>
          <a:bodyPr spcFirstLastPara="1" wrap="square" lIns="182875" tIns="182875" rIns="182875" bIns="182875" anchor="t" anchorCtr="0">
            <a:normAutofit/>
          </a:bodyPr>
          <a:lstStyle>
            <a:lvl1pPr lvl="0" algn="ctr">
              <a:lnSpc>
                <a:spcPct val="90000"/>
              </a:lnSpc>
              <a:spcBef>
                <a:spcPts val="0"/>
              </a:spcBef>
              <a:spcAft>
                <a:spcPts val="0"/>
              </a:spcAft>
              <a:buClr>
                <a:srgbClr val="262626"/>
              </a:buClr>
              <a:buSzPts val="3000"/>
              <a:buFont typeface="Calibri"/>
              <a:buNone/>
              <a:defRPr sz="3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3" name="Google Shape;23;p33"/>
          <p:cNvCxnSpPr/>
          <p:nvPr/>
        </p:nvCxnSpPr>
        <p:spPr>
          <a:xfrm>
            <a:off x="-57794"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 name="Google Shape;24;p33"/>
          <p:cNvCxnSpPr/>
          <p:nvPr/>
        </p:nvCxnSpPr>
        <p:spPr>
          <a:xfrm>
            <a:off x="-78517" y="68580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25" name="Google Shape;25;p33"/>
          <p:cNvSpPr txBox="1">
            <a:spLocks noGrp="1"/>
          </p:cNvSpPr>
          <p:nvPr>
            <p:ph type="sldNum" idx="12"/>
          </p:nvPr>
        </p:nvSpPr>
        <p:spPr>
          <a:xfrm>
            <a:off x="8556784" y="6333135"/>
            <a:ext cx="548700" cy="524800"/>
          </a:xfrm>
          <a:prstGeom prst="rect">
            <a:avLst/>
          </a:prstGeom>
        </p:spPr>
        <p:txBody>
          <a:bodyPr spcFirstLastPara="1" wrap="square" lIns="18275" tIns="45700" rIns="18275" bIns="45700" anchor="t" anchorCtr="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fld id="{00000000-1234-1234-1234-123412341234}" type="slidenum">
              <a:rPr lang="en-US"/>
              <a:pPr/>
              <a:t>‹#›</a:t>
            </a:fld>
            <a:endParaRPr lang="en-US"/>
          </a:p>
        </p:txBody>
      </p:sp>
    </p:spTree>
    <p:extLst>
      <p:ext uri="{BB962C8B-B14F-4D97-AF65-F5344CB8AC3E}">
        <p14:creationId xmlns:p14="http://schemas.microsoft.com/office/powerpoint/2010/main" val="1694633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77148" y="756603"/>
            <a:ext cx="8557769" cy="0"/>
          </a:xfrm>
          <a:prstGeom prst="line">
            <a:avLst/>
          </a:prstGeom>
          <a:noFill/>
          <a:ln w="38100">
            <a:solidFill>
              <a:schemeClr val="accent1"/>
            </a:solidFill>
            <a:miter lim="800000"/>
            <a:headEnd/>
            <a:tailEnd/>
          </a:ln>
          <a:effectLst/>
        </p:spPr>
        <p:txBody>
          <a:bodyPr wrap="none"/>
          <a:lstStyle/>
          <a:p>
            <a:endParaRPr lang="ko-KR" altLang="en-US"/>
          </a:p>
        </p:txBody>
      </p:sp>
      <p:sp>
        <p:nvSpPr>
          <p:cNvPr id="9" name="Slide Number Placeholder 8">
            <a:extLst>
              <a:ext uri="{FF2B5EF4-FFF2-40B4-BE49-F238E27FC236}">
                <a16:creationId xmlns:a16="http://schemas.microsoft.com/office/drawing/2014/main" id="{4403002C-B894-EA4E-9F9C-C47945496723}"/>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2871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4" name="내용 개체 틀 3"/>
          <p:cNvSpPr>
            <a:spLocks noGrp="1"/>
          </p:cNvSpPr>
          <p:nvPr>
            <p:ph sz="half" idx="2" hasCustomPrompt="1"/>
          </p:nvPr>
        </p:nvSpPr>
        <p:spPr>
          <a:xfrm>
            <a:off x="4675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63EE7B0E-2C93-BA42-B420-3285D7F3E908}"/>
              </a:ext>
            </a:extLst>
          </p:cNvPr>
          <p:cNvSpPr>
            <a:spLocks noGrp="1"/>
          </p:cNvSpPr>
          <p:nvPr>
            <p:ph type="sldNum" sz="quarter" idx="10"/>
          </p:nvPr>
        </p:nvSpPr>
        <p:spPr/>
        <p:txBody>
          <a:bodyPr/>
          <a:lstStyle/>
          <a:p>
            <a:fld id="{8A7A6979-0714-4377-B894-6BE4C2D6E202}" type="slidenum">
              <a:rPr lang="en-US" smtClean="0"/>
              <a:pPr/>
              <a:t>‹#›</a:t>
            </a:fld>
            <a:endParaRPr lang="en-US" dirty="0"/>
          </a:p>
        </p:txBody>
      </p:sp>
      <p:sp>
        <p:nvSpPr>
          <p:cNvPr id="12" name="제목 1">
            <a:extLst>
              <a:ext uri="{FF2B5EF4-FFF2-40B4-BE49-F238E27FC236}">
                <a16:creationId xmlns:a16="http://schemas.microsoft.com/office/drawing/2014/main" id="{4EEA1B3E-FF6B-734D-830E-C9FC203C0A8A}"/>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694698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a:ln>
            <a:noFill/>
          </a:ln>
        </p:spPr>
        <p:txBody>
          <a:bodyPr anchor="t"/>
          <a:lstStyle>
            <a:lvl1pPr algn="ctr">
              <a:defRPr sz="4000" b="0" cap="none"/>
            </a:lvl1pPr>
          </a:lstStyle>
          <a:p>
            <a:r>
              <a:rPr lang="en-US" altLang="ko-KR" dirty="0"/>
              <a:t>Section heading</a:t>
            </a:r>
            <a:endParaRPr lang="ko-KR" altLang="en-US" dirty="0"/>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57794"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78517" y="6858000"/>
            <a:ext cx="9259587" cy="0"/>
          </a:xfrm>
          <a:prstGeom prst="line">
            <a:avLst/>
          </a:prstGeom>
          <a:noFill/>
          <a:ln w="76200">
            <a:solidFill>
              <a:schemeClr val="accent1"/>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290925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Left title</a:t>
            </a:r>
            <a:endParaRPr lang="ko-KR" altLang="en-US" dirty="0"/>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Right title</a:t>
            </a:r>
            <a:endParaRPr lang="ko-KR" altLang="en-US" dirty="0"/>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62769056-9B24-3340-82FF-6C6B5739D9BC}"/>
              </a:ext>
            </a:extLst>
          </p:cNvPr>
          <p:cNvSpPr>
            <a:spLocks noGrp="1"/>
          </p:cNvSpPr>
          <p:nvPr>
            <p:ph type="sldNum" sz="quarter" idx="10"/>
          </p:nvPr>
        </p:nvSpPr>
        <p:spPr/>
        <p:txBody>
          <a:bodyPr/>
          <a:lstStyle/>
          <a:p>
            <a:fld id="{8A7A6979-0714-4377-B894-6BE4C2D6E202}" type="slidenum">
              <a:rPr lang="en-US" smtClean="0"/>
              <a:pPr/>
              <a:t>‹#›</a:t>
            </a:fld>
            <a:endParaRPr lang="en-US" dirty="0"/>
          </a:p>
        </p:txBody>
      </p:sp>
      <p:sp>
        <p:nvSpPr>
          <p:cNvPr id="13" name="제목 1">
            <a:extLst>
              <a:ext uri="{FF2B5EF4-FFF2-40B4-BE49-F238E27FC236}">
                <a16:creationId xmlns:a16="http://schemas.microsoft.com/office/drawing/2014/main" id="{AA231EA3-1A2F-1844-B410-74339C343F3B}"/>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7216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CE36F63A-CE5C-9B40-933E-022B0D8B1C6B}"/>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3529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dirty="0"/>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dirty="0"/>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dirty="0"/>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dirty="0"/>
              <a:t>Title</a:t>
            </a:r>
          </a:p>
        </p:txBody>
      </p:sp>
      <p:sp>
        <p:nvSpPr>
          <p:cNvPr id="2" name="Slide Number Placeholder 1">
            <a:extLst>
              <a:ext uri="{FF2B5EF4-FFF2-40B4-BE49-F238E27FC236}">
                <a16:creationId xmlns:a16="http://schemas.microsoft.com/office/drawing/2014/main" id="{67FB7F21-D986-DE48-8D0B-E206BB744136}"/>
              </a:ext>
            </a:extLst>
          </p:cNvPr>
          <p:cNvSpPr>
            <a:spLocks noGrp="1"/>
          </p:cNvSpPr>
          <p:nvPr>
            <p:ph type="sldNum" sz="quarter" idx="17"/>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2239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dirty="0"/>
              <a:t>Title</a:t>
            </a:r>
            <a:endParaRPr lang="ko-KR" altLang="en-US" dirty="0"/>
          </a:p>
        </p:txBody>
      </p:sp>
      <p:sp>
        <p:nvSpPr>
          <p:cNvPr id="3" name="그림 개체 틀 2"/>
          <p:cNvSpPr>
            <a:spLocks noGrp="1"/>
          </p:cNvSpPr>
          <p:nvPr>
            <p:ph type="pic" idx="1"/>
          </p:nvPr>
        </p:nvSpPr>
        <p:spPr>
          <a:xfrm>
            <a:off x="1792288" y="612775"/>
            <a:ext cx="5486400" cy="4114800"/>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dirty="0"/>
              <a:t>Remarks</a:t>
            </a:r>
            <a:endParaRPr lang="ko-KR" altLang="en-US" dirty="0"/>
          </a:p>
        </p:txBody>
      </p:sp>
      <p:sp>
        <p:nvSpPr>
          <p:cNvPr id="7" name="Line 66">
            <a:extLst>
              <a:ext uri="{FF2B5EF4-FFF2-40B4-BE49-F238E27FC236}">
                <a16:creationId xmlns:a16="http://schemas.microsoft.com/office/drawing/2014/main" id="{00379C94-9660-514E-8573-54286DE89411}"/>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8" name="Line 66">
            <a:extLst>
              <a:ext uri="{FF2B5EF4-FFF2-40B4-BE49-F238E27FC236}">
                <a16:creationId xmlns:a16="http://schemas.microsoft.com/office/drawing/2014/main" id="{D15DDF22-1F41-F644-A1F1-7ADD56BDE3A3}"/>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9" name="Slide Number Placeholder 8">
            <a:extLst>
              <a:ext uri="{FF2B5EF4-FFF2-40B4-BE49-F238E27FC236}">
                <a16:creationId xmlns:a16="http://schemas.microsoft.com/office/drawing/2014/main" id="{0A566D20-E8C7-904C-94FE-895061C60765}"/>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6996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61860" y="6457506"/>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C6965342-B6F4-4E4D-AE27-465DB42B2B52}"/>
              </a:ext>
            </a:extLst>
          </p:cNvPr>
          <p:cNvPicPr>
            <a:picLocks noChangeAspect="1"/>
          </p:cNvPicPr>
          <p:nvPr userDrawn="1"/>
        </p:nvPicPr>
        <p:blipFill>
          <a:blip r:embed="rId22"/>
          <a:stretch>
            <a:fillRect/>
          </a:stretch>
        </p:blipFill>
        <p:spPr>
          <a:xfrm>
            <a:off x="8746670" y="6562249"/>
            <a:ext cx="292555" cy="156273"/>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6" r:id="rId1"/>
    <p:sldLayoutId id="214748373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25" r:id="rId11"/>
    <p:sldLayoutId id="2147483709" r:id="rId12"/>
    <p:sldLayoutId id="2147483720" r:id="rId13"/>
    <p:sldLayoutId id="2147483721" r:id="rId14"/>
    <p:sldLayoutId id="2147483722" r:id="rId15"/>
    <p:sldLayoutId id="2147483723" r:id="rId16"/>
    <p:sldLayoutId id="2147483738" r:id="rId17"/>
    <p:sldLayoutId id="2147483739" r:id="rId18"/>
    <p:sldLayoutId id="2147483740" r:id="rId19"/>
    <p:sldLayoutId id="2147483741" r:id="rId20"/>
  </p:sldLayoutIdLst>
  <p:hf hdr="0" ftr="0"/>
  <p:txStyles>
    <p:title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63A_7BE9C41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arxiv.org/pdf/1906.02243.pdf" TargetMode="External"/><Relationship Id="rId5" Type="http://schemas.openxmlformats.org/officeDocument/2006/relationships/hyperlink" Target="https://medium.com/riselab/ai-and-memory-wall-2cb4265cb0b8" TargetMode="Externa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7.emf"/></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636_BE7BAAE1.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18/10/relationships/comments" Target="../comments/modernComment_63C_4FA93DEB.xml"/><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2.jpe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8.jpeg"/><Relationship Id="rId3" Type="http://schemas.openxmlformats.org/officeDocument/2006/relationships/image" Target="../media/image69.png"/><Relationship Id="rId7" Type="http://schemas.openxmlformats.org/officeDocument/2006/relationships/image" Target="../media/image10.jpeg"/><Relationship Id="rId12" Type="http://schemas.openxmlformats.org/officeDocument/2006/relationships/image" Target="../media/image77.jpeg"/><Relationship Id="rId2" Type="http://schemas.openxmlformats.org/officeDocument/2006/relationships/notesSlide" Target="../notesSlides/notesSlide17.xml"/><Relationship Id="rId16"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6.jpeg"/><Relationship Id="rId5" Type="http://schemas.openxmlformats.org/officeDocument/2006/relationships/image" Target="../media/image71.png"/><Relationship Id="rId15" Type="http://schemas.openxmlformats.org/officeDocument/2006/relationships/image" Target="../media/image80.jpeg"/><Relationship Id="rId10" Type="http://schemas.openxmlformats.org/officeDocument/2006/relationships/image" Target="../media/image75.jpeg"/><Relationship Id="rId4" Type="http://schemas.openxmlformats.org/officeDocument/2006/relationships/image" Target="../media/image70.jpeg"/><Relationship Id="rId9" Type="http://schemas.openxmlformats.org/officeDocument/2006/relationships/image" Target="../media/image74.jpeg"/><Relationship Id="rId14" Type="http://schemas.openxmlformats.org/officeDocument/2006/relationships/image" Target="../media/image7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23.xml"/><Relationship Id="rId7" Type="http://schemas.openxmlformats.org/officeDocument/2006/relationships/image" Target="../media/image89.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45.png"/><Relationship Id="rId5" Type="http://schemas.openxmlformats.org/officeDocument/2006/relationships/image" Target="../media/image88.png"/><Relationship Id="rId10" Type="http://schemas.openxmlformats.org/officeDocument/2006/relationships/image" Target="../media/image91.png"/><Relationship Id="rId4" Type="http://schemas.openxmlformats.org/officeDocument/2006/relationships/image" Target="../media/image87.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24.xml"/><Relationship Id="rId7" Type="http://schemas.openxmlformats.org/officeDocument/2006/relationships/image" Target="../media/image92.png"/><Relationship Id="rId12" Type="http://schemas.openxmlformats.org/officeDocument/2006/relationships/image" Target="../media/image97.jpe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89.png"/><Relationship Id="rId11" Type="http://schemas.openxmlformats.org/officeDocument/2006/relationships/image" Target="../media/image96.jpeg"/><Relationship Id="rId5" Type="http://schemas.openxmlformats.org/officeDocument/2006/relationships/image" Target="../media/image45.png"/><Relationship Id="rId10" Type="http://schemas.openxmlformats.org/officeDocument/2006/relationships/image" Target="../media/image95.png"/><Relationship Id="rId4" Type="http://schemas.openxmlformats.org/officeDocument/2006/relationships/image" Target="../media/image87.png"/><Relationship Id="rId9" Type="http://schemas.openxmlformats.org/officeDocument/2006/relationships/image" Target="../media/image94.png"/></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25.xml"/><Relationship Id="rId7" Type="http://schemas.openxmlformats.org/officeDocument/2006/relationships/image" Target="../media/image89.pn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45.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99.emf"/><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18.xml"/><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13" Type="http://schemas.microsoft.com/office/2007/relationships/hdphoto" Target="../media/hdphoto2.wdp"/><Relationship Id="rId18" Type="http://schemas.microsoft.com/office/2007/relationships/hdphoto" Target="../media/hdphoto3.wdp"/><Relationship Id="rId26" Type="http://schemas.microsoft.com/office/2007/relationships/hdphoto" Target="../media/hdphoto5.wdp"/><Relationship Id="rId39" Type="http://schemas.openxmlformats.org/officeDocument/2006/relationships/image" Target="../media/image41.png"/><Relationship Id="rId21" Type="http://schemas.openxmlformats.org/officeDocument/2006/relationships/image" Target="../media/image27.tiff"/><Relationship Id="rId34" Type="http://schemas.openxmlformats.org/officeDocument/2006/relationships/image" Target="../media/image37.tiff"/><Relationship Id="rId42" Type="http://schemas.openxmlformats.org/officeDocument/2006/relationships/image" Target="../media/image44.tiff"/><Relationship Id="rId7" Type="http://schemas.openxmlformats.org/officeDocument/2006/relationships/image" Target="../media/image16.jpeg"/><Relationship Id="rId2" Type="http://schemas.openxmlformats.org/officeDocument/2006/relationships/notesSlide" Target="../notesSlides/notesSlide6.xml"/><Relationship Id="rId16" Type="http://schemas.openxmlformats.org/officeDocument/2006/relationships/image" Target="../media/image23.tiff"/><Relationship Id="rId20" Type="http://schemas.openxmlformats.org/officeDocument/2006/relationships/image" Target="../media/image26.tiff"/><Relationship Id="rId29" Type="http://schemas.openxmlformats.org/officeDocument/2006/relationships/image" Target="../media/image33.png"/><Relationship Id="rId41"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5.tiff"/><Relationship Id="rId11" Type="http://schemas.microsoft.com/office/2007/relationships/hdphoto" Target="../media/hdphoto1.wdp"/><Relationship Id="rId24" Type="http://schemas.openxmlformats.org/officeDocument/2006/relationships/image" Target="../media/image29.tiff"/><Relationship Id="rId32" Type="http://schemas.openxmlformats.org/officeDocument/2006/relationships/image" Target="../media/image35.png"/><Relationship Id="rId37" Type="http://schemas.microsoft.com/office/2007/relationships/hdphoto" Target="../media/hdphoto7.wdp"/><Relationship Id="rId40" Type="http://schemas.openxmlformats.org/officeDocument/2006/relationships/image" Target="../media/image42.png"/><Relationship Id="rId5" Type="http://schemas.openxmlformats.org/officeDocument/2006/relationships/image" Target="../media/image14.tiff"/><Relationship Id="rId15" Type="http://schemas.openxmlformats.org/officeDocument/2006/relationships/image" Target="../media/image22.tiff"/><Relationship Id="rId23" Type="http://schemas.microsoft.com/office/2007/relationships/hdphoto" Target="../media/hdphoto4.wdp"/><Relationship Id="rId28" Type="http://schemas.openxmlformats.org/officeDocument/2006/relationships/image" Target="../media/image32.tiff"/><Relationship Id="rId36" Type="http://schemas.openxmlformats.org/officeDocument/2006/relationships/image" Target="../media/image39.png"/><Relationship Id="rId10" Type="http://schemas.openxmlformats.org/officeDocument/2006/relationships/image" Target="../media/image19.png"/><Relationship Id="rId19" Type="http://schemas.openxmlformats.org/officeDocument/2006/relationships/image" Target="../media/image25.tiff"/><Relationship Id="rId31" Type="http://schemas.openxmlformats.org/officeDocument/2006/relationships/image" Target="../media/image34.tiff"/><Relationship Id="rId4" Type="http://schemas.openxmlformats.org/officeDocument/2006/relationships/image" Target="../media/image13.png"/><Relationship Id="rId9" Type="http://schemas.openxmlformats.org/officeDocument/2006/relationships/image" Target="../media/image18.tiff"/><Relationship Id="rId14" Type="http://schemas.openxmlformats.org/officeDocument/2006/relationships/image" Target="../media/image21.tiff"/><Relationship Id="rId22" Type="http://schemas.openxmlformats.org/officeDocument/2006/relationships/image" Target="../media/image28.png"/><Relationship Id="rId27" Type="http://schemas.openxmlformats.org/officeDocument/2006/relationships/image" Target="../media/image31.tiff"/><Relationship Id="rId30" Type="http://schemas.microsoft.com/office/2007/relationships/hdphoto" Target="../media/hdphoto6.wdp"/><Relationship Id="rId35" Type="http://schemas.openxmlformats.org/officeDocument/2006/relationships/image" Target="../media/image38.tiff"/><Relationship Id="rId43" Type="http://schemas.openxmlformats.org/officeDocument/2006/relationships/image" Target="../media/image45.png"/><Relationship Id="rId8" Type="http://schemas.openxmlformats.org/officeDocument/2006/relationships/image" Target="../media/image17.tiff"/><Relationship Id="rId3" Type="http://schemas.openxmlformats.org/officeDocument/2006/relationships/image" Target="../media/image12.tiff"/><Relationship Id="rId12" Type="http://schemas.openxmlformats.org/officeDocument/2006/relationships/image" Target="../media/image20.png"/><Relationship Id="rId17" Type="http://schemas.openxmlformats.org/officeDocument/2006/relationships/image" Target="../media/image24.png"/><Relationship Id="rId25" Type="http://schemas.openxmlformats.org/officeDocument/2006/relationships/image" Target="../media/image30.png"/><Relationship Id="rId33" Type="http://schemas.openxmlformats.org/officeDocument/2006/relationships/image" Target="../media/image36.tiff"/><Relationship Id="rId38" Type="http://schemas.openxmlformats.org/officeDocument/2006/relationships/image" Target="../media/image40.png"/></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130.png"/><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0.xml"/><Relationship Id="rId1" Type="http://schemas.openxmlformats.org/officeDocument/2006/relationships/slideLayout" Target="../slideLayouts/slideLayout18.xml"/><Relationship Id="rId4" Type="http://schemas.openxmlformats.org/officeDocument/2006/relationships/image" Target="../media/image13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18/10/relationships/comments" Target="../comments/modernComment_58D_790AC69E.xml"/><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kaboom88.deviantart.com/art/Microphone-Dock-Icon-185535188" TargetMode="External"/><Relationship Id="rId5" Type="http://schemas.openxmlformats.org/officeDocument/2006/relationships/image" Target="../media/image47.png"/><Relationship Id="rId4" Type="http://schemas.openxmlformats.org/officeDocument/2006/relationships/image" Target="../media/image46.tiff"/><Relationship Id="rId9" Type="http://schemas.microsoft.com/office/2007/relationships/hdphoto" Target="../media/hdphoto4.wdp"/></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9D1F61-B74F-FD46-9676-D29849AD2577}"/>
              </a:ext>
            </a:extLst>
          </p:cNvPr>
          <p:cNvSpPr>
            <a:spLocks noGrp="1"/>
          </p:cNvSpPr>
          <p:nvPr>
            <p:ph type="ctrTitle"/>
          </p:nvPr>
        </p:nvSpPr>
        <p:spPr>
          <a:xfrm>
            <a:off x="252752" y="224171"/>
            <a:ext cx="8638494" cy="1458796"/>
          </a:xfrm>
        </p:spPr>
        <p:txBody>
          <a:bodyPr>
            <a:noAutofit/>
          </a:bodyPr>
          <a:lstStyle/>
          <a:p>
            <a:r>
              <a:rPr lang="en-US" sz="4000"/>
              <a:t>Missing links in the Pre-Trained Neural Network Supply Chain</a:t>
            </a:r>
          </a:p>
        </p:txBody>
      </p:sp>
      <p:sp>
        <p:nvSpPr>
          <p:cNvPr id="23" name="Google Shape;57;p13">
            <a:extLst>
              <a:ext uri="{FF2B5EF4-FFF2-40B4-BE49-F238E27FC236}">
                <a16:creationId xmlns:a16="http://schemas.microsoft.com/office/drawing/2014/main" id="{2D7969D1-77F4-0259-15D8-C92EBE3B8611}"/>
              </a:ext>
            </a:extLst>
          </p:cNvPr>
          <p:cNvSpPr txBox="1"/>
          <p:nvPr/>
        </p:nvSpPr>
        <p:spPr>
          <a:xfrm>
            <a:off x="3314274" y="4002029"/>
            <a:ext cx="2515453" cy="116471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t>James C. Davis</a:t>
            </a:r>
          </a:p>
          <a:p>
            <a:pPr marL="0" lvl="0" indent="0" algn="ctr" rtl="0">
              <a:spcBef>
                <a:spcPts val="0"/>
              </a:spcBef>
              <a:spcAft>
                <a:spcPts val="0"/>
              </a:spcAft>
              <a:buNone/>
            </a:pPr>
            <a:r>
              <a:rPr lang="en" i="1"/>
              <a:t>davisjam@purdue.edu</a:t>
            </a:r>
            <a:endParaRPr i="1"/>
          </a:p>
        </p:txBody>
      </p:sp>
      <p:pic>
        <p:nvPicPr>
          <p:cNvPr id="29" name="Google Shape;65;p13">
            <a:extLst>
              <a:ext uri="{FF2B5EF4-FFF2-40B4-BE49-F238E27FC236}">
                <a16:creationId xmlns:a16="http://schemas.microsoft.com/office/drawing/2014/main" id="{0213D2BE-94F5-A93B-5576-D69A85A64448}"/>
              </a:ext>
            </a:extLst>
          </p:cNvPr>
          <p:cNvPicPr preferRelativeResize="0"/>
          <p:nvPr/>
        </p:nvPicPr>
        <p:blipFill>
          <a:blip r:embed="rId3">
            <a:alphaModFix/>
          </a:blip>
          <a:stretch>
            <a:fillRect/>
          </a:stretch>
        </p:blipFill>
        <p:spPr>
          <a:xfrm>
            <a:off x="3644152" y="2146334"/>
            <a:ext cx="1855695" cy="1855695"/>
          </a:xfrm>
          <a:prstGeom prst="rect">
            <a:avLst/>
          </a:prstGeom>
          <a:noFill/>
          <a:ln>
            <a:noFill/>
          </a:ln>
        </p:spPr>
      </p:pic>
      <p:pic>
        <p:nvPicPr>
          <p:cNvPr id="39" name="Google Shape;72;p13">
            <a:extLst>
              <a:ext uri="{FF2B5EF4-FFF2-40B4-BE49-F238E27FC236}">
                <a16:creationId xmlns:a16="http://schemas.microsoft.com/office/drawing/2014/main" id="{7D0A4E98-F69B-A65C-9899-EF9F9D093D4E}"/>
              </a:ext>
            </a:extLst>
          </p:cNvPr>
          <p:cNvPicPr preferRelativeResize="0"/>
          <p:nvPr/>
        </p:nvPicPr>
        <p:blipFill>
          <a:blip r:embed="rId4">
            <a:alphaModFix/>
          </a:blip>
          <a:stretch>
            <a:fillRect/>
          </a:stretch>
        </p:blipFill>
        <p:spPr>
          <a:xfrm>
            <a:off x="6428562" y="5679529"/>
            <a:ext cx="954300" cy="954300"/>
          </a:xfrm>
          <a:prstGeom prst="rect">
            <a:avLst/>
          </a:prstGeom>
          <a:noFill/>
          <a:ln>
            <a:noFill/>
          </a:ln>
        </p:spPr>
      </p:pic>
      <p:pic>
        <p:nvPicPr>
          <p:cNvPr id="1026" name="Picture 2" descr="National Science Foundation - Wikipedia">
            <a:extLst>
              <a:ext uri="{FF2B5EF4-FFF2-40B4-BE49-F238E27FC236}">
                <a16:creationId xmlns:a16="http://schemas.microsoft.com/office/drawing/2014/main" id="{E9F17CC7-E9A0-A840-CC83-BA4B793E17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5711" y="4544396"/>
            <a:ext cx="1126007" cy="1126007"/>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56;p13">
            <a:extLst>
              <a:ext uri="{FF2B5EF4-FFF2-40B4-BE49-F238E27FC236}">
                <a16:creationId xmlns:a16="http://schemas.microsoft.com/office/drawing/2014/main" id="{DD5472AA-39F9-1450-ADA8-1EB54F6A3929}"/>
              </a:ext>
            </a:extLst>
          </p:cNvPr>
          <p:cNvPicPr preferRelativeResize="0"/>
          <p:nvPr/>
        </p:nvPicPr>
        <p:blipFill>
          <a:blip r:embed="rId6">
            <a:alphaModFix/>
          </a:blip>
          <a:stretch>
            <a:fillRect/>
          </a:stretch>
        </p:blipFill>
        <p:spPr>
          <a:xfrm>
            <a:off x="7513961" y="5791858"/>
            <a:ext cx="1377285" cy="729641"/>
          </a:xfrm>
          <a:prstGeom prst="rect">
            <a:avLst/>
          </a:prstGeom>
          <a:noFill/>
          <a:ln>
            <a:noFill/>
          </a:ln>
        </p:spPr>
      </p:pic>
    </p:spTree>
    <p:extLst>
      <p:ext uri="{BB962C8B-B14F-4D97-AF65-F5344CB8AC3E}">
        <p14:creationId xmlns:p14="http://schemas.microsoft.com/office/powerpoint/2010/main" val="681153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68B87-7ECF-A000-7BD8-CCC121D6534C}"/>
              </a:ext>
            </a:extLst>
          </p:cNvPr>
          <p:cNvSpPr>
            <a:spLocks noGrp="1"/>
          </p:cNvSpPr>
          <p:nvPr>
            <p:ph type="title"/>
          </p:nvPr>
        </p:nvSpPr>
        <p:spPr/>
        <p:txBody>
          <a:bodyPr>
            <a:normAutofit fontScale="90000"/>
          </a:bodyPr>
          <a:lstStyle/>
          <a:p>
            <a:r>
              <a:rPr lang="en"/>
              <a:t>Huge models, huge training costs</a:t>
            </a:r>
            <a:endParaRPr lang="en-US"/>
          </a:p>
        </p:txBody>
      </p:sp>
      <p:pic>
        <p:nvPicPr>
          <p:cNvPr id="7" name="Google Shape;105;p17">
            <a:extLst>
              <a:ext uri="{FF2B5EF4-FFF2-40B4-BE49-F238E27FC236}">
                <a16:creationId xmlns:a16="http://schemas.microsoft.com/office/drawing/2014/main" id="{EA8097F7-91EF-7491-A533-9FC705D40BB6}"/>
              </a:ext>
            </a:extLst>
          </p:cNvPr>
          <p:cNvPicPr preferRelativeResize="0"/>
          <p:nvPr/>
        </p:nvPicPr>
        <p:blipFill>
          <a:blip r:embed="rId4">
            <a:alphaModFix/>
          </a:blip>
          <a:stretch>
            <a:fillRect/>
          </a:stretch>
        </p:blipFill>
        <p:spPr>
          <a:xfrm>
            <a:off x="112148" y="1110109"/>
            <a:ext cx="7383161" cy="4279309"/>
          </a:xfrm>
          <a:prstGeom prst="rect">
            <a:avLst/>
          </a:prstGeom>
          <a:noFill/>
          <a:ln>
            <a:noFill/>
          </a:ln>
        </p:spPr>
      </p:pic>
      <p:sp>
        <p:nvSpPr>
          <p:cNvPr id="9" name="Google Shape;102;p17">
            <a:extLst>
              <a:ext uri="{FF2B5EF4-FFF2-40B4-BE49-F238E27FC236}">
                <a16:creationId xmlns:a16="http://schemas.microsoft.com/office/drawing/2014/main" id="{6A75F45C-0211-7D37-BF6B-A9CAF29FCDCA}"/>
              </a:ext>
            </a:extLst>
          </p:cNvPr>
          <p:cNvSpPr txBox="1"/>
          <p:nvPr/>
        </p:nvSpPr>
        <p:spPr>
          <a:xfrm>
            <a:off x="0" y="6234545"/>
            <a:ext cx="8331000" cy="977400"/>
          </a:xfrm>
          <a:prstGeom prst="rect">
            <a:avLst/>
          </a:prstGeom>
          <a:noFill/>
          <a:ln>
            <a:noFill/>
          </a:ln>
        </p:spPr>
        <p:txBody>
          <a:bodyPr spcFirstLastPara="1" wrap="square" lIns="91425" tIns="91425" rIns="91425" bIns="91425" anchor="t" anchorCtr="0">
            <a:spAutoFit/>
          </a:bodyPr>
          <a:lstStyle/>
          <a:p>
            <a:pPr defTabSz="914400">
              <a:buClr>
                <a:srgbClr val="000000"/>
              </a:buClr>
              <a:buSzPts val="1100"/>
              <a:buFont typeface="Arial"/>
              <a:buNone/>
            </a:pPr>
            <a:r>
              <a:rPr lang="en" sz="1000" kern="0">
                <a:solidFill>
                  <a:srgbClr val="222222"/>
                </a:solidFill>
                <a:highlight>
                  <a:srgbClr val="FFFFFF"/>
                </a:highlight>
                <a:ea typeface="Calibri"/>
                <a:cs typeface="Calibri"/>
                <a:sym typeface="Calibri"/>
              </a:rPr>
              <a:t>Patterson et al., 2021 "Carbon emissions and large neural network training." </a:t>
            </a:r>
            <a:r>
              <a:rPr lang="en" sz="1000" i="1" kern="0">
                <a:solidFill>
                  <a:srgbClr val="222222"/>
                </a:solidFill>
                <a:highlight>
                  <a:srgbClr val="FFFFFF"/>
                </a:highlight>
                <a:ea typeface="Calibri"/>
                <a:cs typeface="Calibri"/>
                <a:sym typeface="Calibri"/>
              </a:rPr>
              <a:t>arXiv preprint arXiv:2104.10350</a:t>
            </a:r>
            <a:r>
              <a:rPr lang="en" sz="1000" kern="0">
                <a:solidFill>
                  <a:srgbClr val="222222"/>
                </a:solidFill>
                <a:highlight>
                  <a:srgbClr val="FFFFFF"/>
                </a:highlight>
                <a:ea typeface="Calibri"/>
                <a:cs typeface="Calibri"/>
                <a:sym typeface="Calibri"/>
              </a:rPr>
              <a:t> (2021).</a:t>
            </a:r>
            <a:endParaRPr sz="1000" kern="0">
              <a:solidFill>
                <a:srgbClr val="000000"/>
              </a:solidFill>
              <a:ea typeface="Calibri"/>
              <a:cs typeface="Calibri"/>
              <a:sym typeface="Calibri"/>
            </a:endParaRPr>
          </a:p>
          <a:p>
            <a:pPr defTabSz="914400">
              <a:buClr>
                <a:srgbClr val="000000"/>
              </a:buClr>
              <a:buFont typeface="Arial"/>
              <a:buNone/>
            </a:pPr>
            <a:r>
              <a:rPr lang="en" sz="1000" kern="0">
                <a:solidFill>
                  <a:srgbClr val="000000"/>
                </a:solidFill>
                <a:ea typeface="Calibri"/>
                <a:cs typeface="Calibri"/>
                <a:sym typeface="Calibri"/>
              </a:rPr>
              <a:t>Gholami et al. 2021: </a:t>
            </a:r>
            <a:r>
              <a:rPr lang="en" sz="1000" u="sng" kern="0">
                <a:solidFill>
                  <a:srgbClr val="0097A7"/>
                </a:solidFill>
                <a:highlight>
                  <a:srgbClr val="FFFFFF"/>
                </a:highlight>
                <a:ea typeface="Calibri"/>
                <a:cs typeface="Calibri"/>
                <a:sym typeface="Calibri"/>
                <a:hlinkClick r:id="rId5"/>
              </a:rPr>
              <a:t>https://medium.com/riselab/ai-and-memory-wall-2cb4265cb0b8</a:t>
            </a:r>
            <a:endParaRPr sz="1000" kern="0">
              <a:solidFill>
                <a:srgbClr val="222222"/>
              </a:solidFill>
              <a:highlight>
                <a:srgbClr val="FFFFFF"/>
              </a:highlight>
              <a:ea typeface="Calibri"/>
              <a:cs typeface="Calibri"/>
              <a:sym typeface="Calibri"/>
            </a:endParaRPr>
          </a:p>
          <a:p>
            <a:pPr defTabSz="914400">
              <a:lnSpc>
                <a:spcPct val="115000"/>
              </a:lnSpc>
              <a:buClr>
                <a:srgbClr val="000000"/>
              </a:buClr>
              <a:buSzPts val="1100"/>
              <a:buFont typeface="Arial"/>
              <a:buNone/>
            </a:pPr>
            <a:r>
              <a:rPr lang="en" sz="1000" kern="0">
                <a:solidFill>
                  <a:srgbClr val="000000"/>
                </a:solidFill>
                <a:ea typeface="Calibri"/>
                <a:cs typeface="Calibri"/>
                <a:sym typeface="Calibri"/>
              </a:rPr>
              <a:t>Strubell et al. 2019: </a:t>
            </a:r>
            <a:r>
              <a:rPr lang="en" sz="1000" u="sng" kern="0">
                <a:solidFill>
                  <a:srgbClr val="0097A7"/>
                </a:solidFill>
                <a:ea typeface="Calibri"/>
                <a:cs typeface="Calibri"/>
                <a:sym typeface="Calibri"/>
                <a:hlinkClick r:id="rId6"/>
              </a:rPr>
              <a:t>https://arxiv.org/pdf/1906.02243.pdf</a:t>
            </a:r>
            <a:r>
              <a:rPr lang="en" sz="1000" kern="0">
                <a:solidFill>
                  <a:srgbClr val="000000"/>
                </a:solidFill>
                <a:ea typeface="Calibri"/>
                <a:cs typeface="Calibri"/>
                <a:sym typeface="Calibri"/>
              </a:rPr>
              <a:t> </a:t>
            </a:r>
            <a:endParaRPr sz="1000" kern="0">
              <a:solidFill>
                <a:srgbClr val="000000"/>
              </a:solidFill>
              <a:ea typeface="Calibri"/>
              <a:cs typeface="Calibri"/>
              <a:sym typeface="Calibri"/>
            </a:endParaRPr>
          </a:p>
          <a:p>
            <a:pPr defTabSz="914400">
              <a:buClr>
                <a:srgbClr val="000000"/>
              </a:buClr>
              <a:buSzPts val="1100"/>
              <a:buFont typeface="Arial"/>
              <a:buNone/>
            </a:pPr>
            <a:endParaRPr sz="1000" kern="0">
              <a:solidFill>
                <a:srgbClr val="222222"/>
              </a:solidFill>
              <a:highlight>
                <a:srgbClr val="FFFFFF"/>
              </a:highlight>
              <a:ea typeface="Calibri"/>
              <a:cs typeface="Calibri"/>
              <a:sym typeface="Calibri"/>
            </a:endParaRPr>
          </a:p>
          <a:p>
            <a:pPr defTabSz="914400">
              <a:lnSpc>
                <a:spcPct val="115000"/>
              </a:lnSpc>
              <a:buClr>
                <a:srgbClr val="000000"/>
              </a:buClr>
              <a:buSzPts val="1100"/>
              <a:buFont typeface="Arial"/>
              <a:buNone/>
            </a:pPr>
            <a:endParaRPr sz="1000" kern="0">
              <a:solidFill>
                <a:srgbClr val="000000"/>
              </a:solidFill>
              <a:ea typeface="Calibri"/>
              <a:cs typeface="Calibri"/>
              <a:sym typeface="Calibri"/>
            </a:endParaRPr>
          </a:p>
        </p:txBody>
      </p:sp>
      <p:sp>
        <p:nvSpPr>
          <p:cNvPr id="10" name="Google Shape;106;p17">
            <a:extLst>
              <a:ext uri="{FF2B5EF4-FFF2-40B4-BE49-F238E27FC236}">
                <a16:creationId xmlns:a16="http://schemas.microsoft.com/office/drawing/2014/main" id="{567FEDF3-BA49-9163-AB39-738721B65D5F}"/>
              </a:ext>
            </a:extLst>
          </p:cNvPr>
          <p:cNvSpPr txBox="1"/>
          <p:nvPr/>
        </p:nvSpPr>
        <p:spPr>
          <a:xfrm>
            <a:off x="6608619" y="5446941"/>
            <a:ext cx="2036618"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t>Carbon footprint costs measured using BERT in 2019</a:t>
            </a:r>
            <a:endParaRPr i="1"/>
          </a:p>
        </p:txBody>
      </p:sp>
      <p:cxnSp>
        <p:nvCxnSpPr>
          <p:cNvPr id="11" name="Google Shape;107;p17">
            <a:extLst>
              <a:ext uri="{FF2B5EF4-FFF2-40B4-BE49-F238E27FC236}">
                <a16:creationId xmlns:a16="http://schemas.microsoft.com/office/drawing/2014/main" id="{7C60D165-6295-4E1C-1407-62AF96578344}"/>
              </a:ext>
            </a:extLst>
          </p:cNvPr>
          <p:cNvCxnSpPr>
            <a:cxnSpLocks/>
            <a:stCxn id="10" idx="0"/>
          </p:cNvCxnSpPr>
          <p:nvPr/>
        </p:nvCxnSpPr>
        <p:spPr>
          <a:xfrm flipH="1" flipV="1">
            <a:off x="5832764" y="3089564"/>
            <a:ext cx="1794164" cy="2357377"/>
          </a:xfrm>
          <a:prstGeom prst="straightConnector1">
            <a:avLst/>
          </a:prstGeom>
          <a:noFill/>
          <a:ln w="9525" cap="flat" cmpd="sng">
            <a:solidFill>
              <a:schemeClr val="dk2"/>
            </a:solidFill>
            <a:prstDash val="solid"/>
            <a:round/>
            <a:headEnd type="none" w="med" len="med"/>
            <a:tailEnd type="triangle" w="med" len="med"/>
          </a:ln>
        </p:spPr>
      </p:cxnSp>
      <p:cxnSp>
        <p:nvCxnSpPr>
          <p:cNvPr id="15" name="Google Shape;107;p17">
            <a:extLst>
              <a:ext uri="{FF2B5EF4-FFF2-40B4-BE49-F238E27FC236}">
                <a16:creationId xmlns:a16="http://schemas.microsoft.com/office/drawing/2014/main" id="{6C24713E-F9A4-548E-E2FD-CF9D3970630C}"/>
              </a:ext>
            </a:extLst>
          </p:cNvPr>
          <p:cNvCxnSpPr>
            <a:cxnSpLocks/>
          </p:cNvCxnSpPr>
          <p:nvPr/>
        </p:nvCxnSpPr>
        <p:spPr>
          <a:xfrm flipH="1">
            <a:off x="1136073" y="1052586"/>
            <a:ext cx="748145" cy="3186905"/>
          </a:xfrm>
          <a:prstGeom prst="straightConnector1">
            <a:avLst/>
          </a:prstGeom>
          <a:noFill/>
          <a:ln w="9525" cap="flat" cmpd="sng">
            <a:solidFill>
              <a:schemeClr val="dk2"/>
            </a:solidFill>
            <a:prstDash val="solid"/>
            <a:round/>
            <a:headEnd type="none" w="med" len="med"/>
            <a:tailEnd type="triangle" w="med" len="med"/>
          </a:ln>
        </p:spPr>
      </p:cxnSp>
      <p:sp>
        <p:nvSpPr>
          <p:cNvPr id="18" name="Google Shape;106;p17">
            <a:extLst>
              <a:ext uri="{FF2B5EF4-FFF2-40B4-BE49-F238E27FC236}">
                <a16:creationId xmlns:a16="http://schemas.microsoft.com/office/drawing/2014/main" id="{EE52ED3B-F6B7-8712-E225-9CBDAF5BD294}"/>
              </a:ext>
            </a:extLst>
          </p:cNvPr>
          <p:cNvSpPr txBox="1"/>
          <p:nvPr/>
        </p:nvSpPr>
        <p:spPr>
          <a:xfrm>
            <a:off x="1353027" y="625595"/>
            <a:ext cx="2812473"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i="1" u="sng">
                <a:solidFill>
                  <a:srgbClr val="00B0F0"/>
                </a:solidFill>
              </a:rPr>
              <a:t>60M parameters</a:t>
            </a:r>
            <a:endParaRPr sz="2800" b="1" i="1" u="sng">
              <a:solidFill>
                <a:srgbClr val="00B0F0"/>
              </a:solidFill>
            </a:endParaRPr>
          </a:p>
        </p:txBody>
      </p:sp>
      <p:sp>
        <p:nvSpPr>
          <p:cNvPr id="19" name="Google Shape;106;p17">
            <a:extLst>
              <a:ext uri="{FF2B5EF4-FFF2-40B4-BE49-F238E27FC236}">
                <a16:creationId xmlns:a16="http://schemas.microsoft.com/office/drawing/2014/main" id="{3CC36B19-CC3D-AB13-3B81-19C08524F035}"/>
              </a:ext>
            </a:extLst>
          </p:cNvPr>
          <p:cNvSpPr txBox="1"/>
          <p:nvPr/>
        </p:nvSpPr>
        <p:spPr>
          <a:xfrm>
            <a:off x="3572265" y="322505"/>
            <a:ext cx="303635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i="1" u="sng">
                <a:solidFill>
                  <a:srgbClr val="00B0F0"/>
                </a:solidFill>
              </a:rPr>
              <a:t>110M parameters</a:t>
            </a:r>
            <a:endParaRPr sz="2800" b="1" i="1" u="sng">
              <a:solidFill>
                <a:srgbClr val="00B0F0"/>
              </a:solidFill>
            </a:endParaRPr>
          </a:p>
        </p:txBody>
      </p:sp>
      <p:sp>
        <p:nvSpPr>
          <p:cNvPr id="20" name="Google Shape;106;p17">
            <a:extLst>
              <a:ext uri="{FF2B5EF4-FFF2-40B4-BE49-F238E27FC236}">
                <a16:creationId xmlns:a16="http://schemas.microsoft.com/office/drawing/2014/main" id="{EEDD05E9-DAA2-C899-EE62-93A657745743}"/>
              </a:ext>
            </a:extLst>
          </p:cNvPr>
          <p:cNvSpPr txBox="1"/>
          <p:nvPr/>
        </p:nvSpPr>
        <p:spPr>
          <a:xfrm>
            <a:off x="5090442" y="-67078"/>
            <a:ext cx="303635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i="1" u="sng">
                <a:solidFill>
                  <a:srgbClr val="00B0F0"/>
                </a:solidFill>
              </a:rPr>
              <a:t>175B parameters</a:t>
            </a:r>
            <a:endParaRPr sz="2800" b="1" i="1" u="sng">
              <a:solidFill>
                <a:srgbClr val="00B0F0"/>
              </a:solidFill>
            </a:endParaRPr>
          </a:p>
        </p:txBody>
      </p:sp>
      <p:cxnSp>
        <p:nvCxnSpPr>
          <p:cNvPr id="21" name="Google Shape;107;p17">
            <a:extLst>
              <a:ext uri="{FF2B5EF4-FFF2-40B4-BE49-F238E27FC236}">
                <a16:creationId xmlns:a16="http://schemas.microsoft.com/office/drawing/2014/main" id="{BB9C704E-9CA9-4A42-2C2E-9DF99FBA6D01}"/>
              </a:ext>
            </a:extLst>
          </p:cNvPr>
          <p:cNvCxnSpPr>
            <a:cxnSpLocks/>
            <a:stCxn id="19" idx="2"/>
          </p:cNvCxnSpPr>
          <p:nvPr/>
        </p:nvCxnSpPr>
        <p:spPr>
          <a:xfrm>
            <a:off x="5090442" y="938028"/>
            <a:ext cx="509080" cy="1871160"/>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107;p17">
            <a:extLst>
              <a:ext uri="{FF2B5EF4-FFF2-40B4-BE49-F238E27FC236}">
                <a16:creationId xmlns:a16="http://schemas.microsoft.com/office/drawing/2014/main" id="{94764EE5-E4D0-7DFA-C7AA-AC230749A2D2}"/>
              </a:ext>
            </a:extLst>
          </p:cNvPr>
          <p:cNvCxnSpPr>
            <a:cxnSpLocks/>
          </p:cNvCxnSpPr>
          <p:nvPr/>
        </p:nvCxnSpPr>
        <p:spPr>
          <a:xfrm>
            <a:off x="6608619" y="395427"/>
            <a:ext cx="244668" cy="940622"/>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07891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832E9-2A01-6B08-A4CC-94C318E6C921}"/>
              </a:ext>
            </a:extLst>
          </p:cNvPr>
          <p:cNvSpPr>
            <a:spLocks noGrp="1"/>
          </p:cNvSpPr>
          <p:nvPr>
            <p:ph type="title"/>
          </p:nvPr>
        </p:nvSpPr>
        <p:spPr/>
        <p:txBody>
          <a:bodyPr>
            <a:normAutofit fontScale="90000"/>
          </a:bodyPr>
          <a:lstStyle/>
          <a:p>
            <a:r>
              <a:rPr lang="en"/>
              <a:t>Pre-trained neural networks: Definition and Use</a:t>
            </a:r>
            <a:endParaRPr lang="en-US"/>
          </a:p>
        </p:txBody>
      </p:sp>
      <p:sp>
        <p:nvSpPr>
          <p:cNvPr id="4" name="Slide Number Placeholder 3">
            <a:extLst>
              <a:ext uri="{FF2B5EF4-FFF2-40B4-BE49-F238E27FC236}">
                <a16:creationId xmlns:a16="http://schemas.microsoft.com/office/drawing/2014/main" id="{B6BBDC3E-DE36-A6F3-2BFC-C6579FB0D6FB}"/>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5" name="Google Shape;129;p19">
            <a:extLst>
              <a:ext uri="{FF2B5EF4-FFF2-40B4-BE49-F238E27FC236}">
                <a16:creationId xmlns:a16="http://schemas.microsoft.com/office/drawing/2014/main" id="{0DE9BB4D-1E1E-1CFB-F20F-D327FFC305CE}"/>
              </a:ext>
            </a:extLst>
          </p:cNvPr>
          <p:cNvSpPr txBox="1">
            <a:spLocks/>
          </p:cNvSpPr>
          <p:nvPr/>
        </p:nvSpPr>
        <p:spPr>
          <a:xfrm>
            <a:off x="93000" y="882750"/>
            <a:ext cx="8928300" cy="5307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0"/>
              </a:spcBef>
              <a:spcAft>
                <a:spcPts val="1200"/>
              </a:spcAft>
              <a:buFont typeface="Arial" panose="020B0604020202020204" pitchFamily="34" charset="0"/>
              <a:buNone/>
            </a:pPr>
            <a:r>
              <a:rPr lang="en-US" sz="2000" b="1">
                <a:solidFill>
                  <a:schemeClr val="dk1"/>
                </a:solidFill>
              </a:rPr>
              <a:t>PTNN</a:t>
            </a:r>
            <a:r>
              <a:rPr lang="en-US" sz="2000">
                <a:solidFill>
                  <a:schemeClr val="dk1"/>
                </a:solidFill>
              </a:rPr>
              <a:t>: A neural network that is </a:t>
            </a:r>
            <a:r>
              <a:rPr lang="en-US" sz="2000" u="sng">
                <a:solidFill>
                  <a:schemeClr val="dk1"/>
                </a:solidFill>
              </a:rPr>
              <a:t>already parameterized</a:t>
            </a:r>
            <a:r>
              <a:rPr lang="en-US" sz="2000">
                <a:solidFill>
                  <a:schemeClr val="dk1"/>
                </a:solidFill>
              </a:rPr>
              <a:t> for an application</a:t>
            </a:r>
          </a:p>
        </p:txBody>
      </p:sp>
      <p:sp>
        <p:nvSpPr>
          <p:cNvPr id="19" name="Google Shape;127;p19">
            <a:extLst>
              <a:ext uri="{FF2B5EF4-FFF2-40B4-BE49-F238E27FC236}">
                <a16:creationId xmlns:a16="http://schemas.microsoft.com/office/drawing/2014/main" id="{CE57AD82-606F-75D5-AEEB-32A0D107AD89}"/>
              </a:ext>
            </a:extLst>
          </p:cNvPr>
          <p:cNvSpPr txBox="1">
            <a:spLocks/>
          </p:cNvSpPr>
          <p:nvPr/>
        </p:nvSpPr>
        <p:spPr>
          <a:xfrm>
            <a:off x="93000" y="3555145"/>
            <a:ext cx="5087100" cy="1030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a:solidFill>
                  <a:schemeClr val="dk1"/>
                </a:solidFill>
              </a:rPr>
              <a:t>Example use</a:t>
            </a:r>
            <a:r>
              <a:rPr lang="en-US" sz="2000">
                <a:solidFill>
                  <a:schemeClr val="dk1"/>
                </a:solidFill>
              </a:rPr>
              <a:t>: Transfer learning</a:t>
            </a:r>
          </a:p>
          <a:p>
            <a:pPr marL="457200" indent="0">
              <a:spcBef>
                <a:spcPts val="1200"/>
              </a:spcBef>
              <a:spcAft>
                <a:spcPts val="1200"/>
              </a:spcAft>
              <a:buFont typeface="Arial" panose="020B0604020202020204" pitchFamily="34" charset="0"/>
              <a:buNone/>
            </a:pPr>
            <a:endParaRPr lang="en-US" sz="2000">
              <a:solidFill>
                <a:schemeClr val="dk1"/>
              </a:solidFill>
            </a:endParaRPr>
          </a:p>
        </p:txBody>
      </p:sp>
      <p:pic>
        <p:nvPicPr>
          <p:cNvPr id="42" name="Picture 41">
            <a:extLst>
              <a:ext uri="{FF2B5EF4-FFF2-40B4-BE49-F238E27FC236}">
                <a16:creationId xmlns:a16="http://schemas.microsoft.com/office/drawing/2014/main" id="{B512547C-A3BA-EAF0-7D1B-440816E620F3}"/>
              </a:ext>
            </a:extLst>
          </p:cNvPr>
          <p:cNvPicPr>
            <a:picLocks noChangeAspect="1"/>
          </p:cNvPicPr>
          <p:nvPr/>
        </p:nvPicPr>
        <p:blipFill>
          <a:blip r:embed="rId3"/>
          <a:stretch>
            <a:fillRect/>
          </a:stretch>
        </p:blipFill>
        <p:spPr>
          <a:xfrm>
            <a:off x="93000" y="4460351"/>
            <a:ext cx="8605653" cy="1514900"/>
          </a:xfrm>
          <a:prstGeom prst="rect">
            <a:avLst/>
          </a:prstGeom>
        </p:spPr>
      </p:pic>
      <p:pic>
        <p:nvPicPr>
          <p:cNvPr id="55" name="Picture 54">
            <a:extLst>
              <a:ext uri="{FF2B5EF4-FFF2-40B4-BE49-F238E27FC236}">
                <a16:creationId xmlns:a16="http://schemas.microsoft.com/office/drawing/2014/main" id="{5413158C-731C-6833-27A0-25FE48EF4ACD}"/>
              </a:ext>
            </a:extLst>
          </p:cNvPr>
          <p:cNvPicPr>
            <a:picLocks noChangeAspect="1"/>
          </p:cNvPicPr>
          <p:nvPr/>
        </p:nvPicPr>
        <p:blipFill>
          <a:blip r:embed="rId4"/>
          <a:stretch>
            <a:fillRect/>
          </a:stretch>
        </p:blipFill>
        <p:spPr>
          <a:xfrm>
            <a:off x="1682749" y="1541340"/>
            <a:ext cx="7473104" cy="2013805"/>
          </a:xfrm>
          <a:prstGeom prst="rect">
            <a:avLst/>
          </a:prstGeom>
        </p:spPr>
      </p:pic>
    </p:spTree>
    <p:extLst>
      <p:ext uri="{BB962C8B-B14F-4D97-AF65-F5344CB8AC3E}">
        <p14:creationId xmlns:p14="http://schemas.microsoft.com/office/powerpoint/2010/main" val="418971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EE850DF-3D9E-1B47-90FF-ED7F0C971735}"/>
              </a:ext>
            </a:extLst>
          </p:cNvPr>
          <p:cNvSpPr>
            <a:spLocks noGrp="1"/>
          </p:cNvSpPr>
          <p:nvPr>
            <p:ph type="title"/>
          </p:nvPr>
        </p:nvSpPr>
        <p:spPr/>
        <p:txBody>
          <a:bodyPr>
            <a:normAutofit fontScale="90000"/>
          </a:bodyPr>
          <a:lstStyle/>
          <a:p>
            <a:r>
              <a:rPr lang="en-US">
                <a:latin typeface="Calibri"/>
                <a:cs typeface="Calibri"/>
              </a:rPr>
              <a:t>A bit more on PTNN re-use</a:t>
            </a:r>
            <a:endParaRPr lang="en-US"/>
          </a:p>
        </p:txBody>
      </p:sp>
      <p:sp>
        <p:nvSpPr>
          <p:cNvPr id="21" name="Slide Number Placeholder 3">
            <a:extLst>
              <a:ext uri="{FF2B5EF4-FFF2-40B4-BE49-F238E27FC236}">
                <a16:creationId xmlns:a16="http://schemas.microsoft.com/office/drawing/2014/main" id="{C821980C-6AB0-3E4E-A70C-889458A8EFCA}"/>
              </a:ext>
            </a:extLst>
          </p:cNvPr>
          <p:cNvSpPr txBox="1">
            <a:spLocks/>
          </p:cNvSpPr>
          <p:nvPr/>
        </p:nvSpPr>
        <p:spPr>
          <a:xfrm>
            <a:off x="8385684" y="6394444"/>
            <a:ext cx="365760" cy="365760"/>
          </a:xfrm>
          <a:prstGeom prst="ellipse">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2</a:t>
            </a:r>
          </a:p>
        </p:txBody>
      </p:sp>
      <p:pic>
        <p:nvPicPr>
          <p:cNvPr id="3" name="Picture 3" descr="Diagram&#10;&#10;Description automatically generated">
            <a:extLst>
              <a:ext uri="{FF2B5EF4-FFF2-40B4-BE49-F238E27FC236}">
                <a16:creationId xmlns:a16="http://schemas.microsoft.com/office/drawing/2014/main" id="{0EE463AB-FFBF-33BD-BD78-E26F7E8E3013}"/>
              </a:ext>
            </a:extLst>
          </p:cNvPr>
          <p:cNvPicPr>
            <a:picLocks noChangeAspect="1"/>
          </p:cNvPicPr>
          <p:nvPr/>
        </p:nvPicPr>
        <p:blipFill rotWithShape="1">
          <a:blip r:embed="rId3"/>
          <a:srcRect l="2288" t="7257" r="5720" b="3129"/>
          <a:stretch/>
        </p:blipFill>
        <p:spPr>
          <a:xfrm>
            <a:off x="277148" y="1371818"/>
            <a:ext cx="8649159" cy="4943113"/>
          </a:xfrm>
          <a:prstGeom prst="rect">
            <a:avLst/>
          </a:prstGeom>
        </p:spPr>
      </p:pic>
      <p:pic>
        <p:nvPicPr>
          <p:cNvPr id="4" name="Picture 12" descr="ONNX | About">
            <a:extLst>
              <a:ext uri="{FF2B5EF4-FFF2-40B4-BE49-F238E27FC236}">
                <a16:creationId xmlns:a16="http://schemas.microsoft.com/office/drawing/2014/main" id="{88F482A0-ECE4-F798-6500-ED1AA2D36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9792" y="4569870"/>
            <a:ext cx="1824574" cy="182457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2A2B69D2-7ACB-4653-B639-DEE3FADB7712}"/>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7084136" y="4672110"/>
            <a:ext cx="1667308" cy="1741077"/>
          </a:xfrm>
          <a:prstGeom prst="rect">
            <a:avLst/>
          </a:prstGeom>
        </p:spPr>
      </p:pic>
    </p:spTree>
    <p:extLst>
      <p:ext uri="{BB962C8B-B14F-4D97-AF65-F5344CB8AC3E}">
        <p14:creationId xmlns:p14="http://schemas.microsoft.com/office/powerpoint/2010/main" val="229000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3"/>
                                        </p:tgtEl>
                                        <p:attrNameLst>
                                          <p:attrName>style.opacity</p:attrName>
                                        </p:attrNameLst>
                                      </p:cBhvr>
                                      <p:to>
                                        <p:strVal val="0.5"/>
                                      </p:to>
                                    </p:set>
                                    <p:animEffect filter="image" prLst="opacity: 0.5">
                                      <p:cBhvr rctx="IE">
                                        <p:cTn id="9" dur="indefinite"/>
                                        <p:tgtEl>
                                          <p:spTgt spid="3"/>
                                        </p:tgtEl>
                                      </p:cBhvr>
                                    </p:animEffect>
                                  </p:childTnLst>
                                </p:cTn>
                              </p:par>
                              <p:par>
                                <p:cTn id="10" presetID="1"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13</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556079" y="1833140"/>
            <a:ext cx="4805739" cy="3709285"/>
          </a:xfrm>
          <a:prstGeom prst="rect">
            <a:avLst/>
          </a:prstGeom>
          <a:noFill/>
        </p:spPr>
        <p:txBody>
          <a:bodyPr wrap="none" rtlCol="0">
            <a:spAutoFit/>
          </a:bodyPr>
          <a:lstStyle/>
          <a:p>
            <a:pPr marL="800100" lvl="1" indent="-342900">
              <a:lnSpc>
                <a:spcPct val="150000"/>
              </a:lnSpc>
              <a:buFontTx/>
              <a:buAutoNum type="arabicPeriod"/>
            </a:pPr>
            <a:r>
              <a:rPr lang="en-US" sz="3200"/>
              <a:t> My research approach</a:t>
            </a:r>
          </a:p>
          <a:p>
            <a:pPr marL="800100" lvl="1" indent="-342900">
              <a:lnSpc>
                <a:spcPct val="150000"/>
              </a:lnSpc>
              <a:buFontTx/>
              <a:buAutoNum type="arabicPeriod"/>
            </a:pPr>
            <a:r>
              <a:rPr lang="en-US" sz="3200"/>
              <a:t> Background</a:t>
            </a:r>
          </a:p>
          <a:p>
            <a:pPr marL="800100" lvl="1" indent="-342900">
              <a:lnSpc>
                <a:spcPct val="150000"/>
              </a:lnSpc>
              <a:buAutoNum type="arabicPeriod"/>
            </a:pPr>
            <a:r>
              <a:rPr lang="en-US" sz="3200" b="1"/>
              <a:t> Research and results</a:t>
            </a:r>
          </a:p>
          <a:p>
            <a:pPr marL="800100" lvl="1" indent="-342900">
              <a:lnSpc>
                <a:spcPct val="150000"/>
              </a:lnSpc>
              <a:buAutoNum type="arabicPeriod"/>
            </a:pPr>
            <a:r>
              <a:rPr lang="en-US" sz="3200"/>
              <a:t> Future directions</a:t>
            </a:r>
          </a:p>
          <a:p>
            <a:pPr marL="342900" indent="-342900">
              <a:lnSpc>
                <a:spcPct val="150000"/>
              </a:lnSpc>
              <a:buAutoNum type="arabicPeriod"/>
            </a:pPr>
            <a:endParaRPr lang="en-US" sz="3200"/>
          </a:p>
        </p:txBody>
      </p:sp>
      <p:sp>
        <p:nvSpPr>
          <p:cNvPr id="7" name="TextBox 6">
            <a:extLst>
              <a:ext uri="{FF2B5EF4-FFF2-40B4-BE49-F238E27FC236}">
                <a16:creationId xmlns:a16="http://schemas.microsoft.com/office/drawing/2014/main" id="{E80E8CD8-3FB8-9CD6-FC3F-B3226F98A018}"/>
              </a:ext>
            </a:extLst>
          </p:cNvPr>
          <p:cNvSpPr txBox="1"/>
          <p:nvPr/>
        </p:nvSpPr>
        <p:spPr>
          <a:xfrm>
            <a:off x="5361818" y="4526762"/>
            <a:ext cx="3977371" cy="2031325"/>
          </a:xfrm>
          <a:prstGeom prst="rect">
            <a:avLst/>
          </a:prstGeom>
          <a:noFill/>
        </p:spPr>
        <p:txBody>
          <a:bodyPr wrap="none" rtlCol="0">
            <a:spAutoFit/>
          </a:bodyPr>
          <a:lstStyle/>
          <a:p>
            <a:r>
              <a:rPr lang="en-US" b="1" i="1"/>
              <a:t>References</a:t>
            </a:r>
          </a:p>
          <a:p>
            <a:pPr marL="285750" indent="-285750">
              <a:buFont typeface="Arial" panose="020B0604020202020204" pitchFamily="34" charset="0"/>
              <a:buChar char="•"/>
            </a:pPr>
            <a:r>
              <a:rPr lang="en-US" i="1"/>
              <a:t>Montes et al., ACM ESC/FSE-IVR 2022</a:t>
            </a:r>
          </a:p>
          <a:p>
            <a:pPr marL="285750" indent="-285750">
              <a:buFont typeface="Arial" panose="020B0604020202020204" pitchFamily="34" charset="0"/>
              <a:buChar char="•"/>
            </a:pPr>
            <a:r>
              <a:rPr lang="en-US" i="1"/>
              <a:t>Jiang et al., ACM SCORED 2022</a:t>
            </a:r>
          </a:p>
          <a:p>
            <a:pPr marL="285750" indent="-285750">
              <a:buFont typeface="Arial" panose="020B0604020202020204" pitchFamily="34" charset="0"/>
              <a:buChar char="•"/>
            </a:pPr>
            <a:r>
              <a:rPr lang="en-US" i="1"/>
              <a:t>Jiang et al., ICSE 2023</a:t>
            </a:r>
          </a:p>
          <a:p>
            <a:pPr marL="285750" indent="-285750">
              <a:buFont typeface="Arial" panose="020B0604020202020204" pitchFamily="34" charset="0"/>
              <a:buChar char="•"/>
            </a:pPr>
            <a:r>
              <a:rPr lang="en-US" i="1"/>
              <a:t>Davis et al., JVA 2023</a:t>
            </a:r>
          </a:p>
          <a:p>
            <a:pPr marL="285750" indent="-285750">
              <a:buFont typeface="Arial" panose="020B0604020202020204" pitchFamily="34" charset="0"/>
              <a:buChar char="•"/>
            </a:pPr>
            <a:r>
              <a:rPr lang="en-US" i="1"/>
              <a:t>(Some work in progress)</a:t>
            </a:r>
          </a:p>
          <a:p>
            <a:r>
              <a:rPr lang="en-US" i="1"/>
              <a:t>http://davisjam.github.io/publications</a:t>
            </a:r>
          </a:p>
        </p:txBody>
      </p:sp>
    </p:spTree>
    <p:extLst>
      <p:ext uri="{BB962C8B-B14F-4D97-AF65-F5344CB8AC3E}">
        <p14:creationId xmlns:p14="http://schemas.microsoft.com/office/powerpoint/2010/main" val="319577571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C57FB-FAB0-3B5D-B7CF-F48094452B5B}"/>
              </a:ext>
            </a:extLst>
          </p:cNvPr>
          <p:cNvSpPr>
            <a:spLocks noGrp="1"/>
          </p:cNvSpPr>
          <p:nvPr>
            <p:ph type="title"/>
          </p:nvPr>
        </p:nvSpPr>
        <p:spPr>
          <a:xfrm>
            <a:off x="277147" y="118428"/>
            <a:ext cx="8628313" cy="638175"/>
          </a:xfrm>
        </p:spPr>
        <p:txBody>
          <a:bodyPr>
            <a:normAutofit fontScale="90000"/>
          </a:bodyPr>
          <a:lstStyle/>
          <a:p>
            <a:r>
              <a:rPr lang="en-US"/>
              <a:t>Pre-trained models ~~ traditional software package reuse</a:t>
            </a:r>
          </a:p>
        </p:txBody>
      </p:sp>
      <p:sp>
        <p:nvSpPr>
          <p:cNvPr id="4" name="Slide Number Placeholder 3">
            <a:extLst>
              <a:ext uri="{FF2B5EF4-FFF2-40B4-BE49-F238E27FC236}">
                <a16:creationId xmlns:a16="http://schemas.microsoft.com/office/drawing/2014/main" id="{BD2F49F2-8D23-A001-FC7F-F887169BF87B}"/>
              </a:ext>
            </a:extLst>
          </p:cNvPr>
          <p:cNvSpPr>
            <a:spLocks noGrp="1"/>
          </p:cNvSpPr>
          <p:nvPr>
            <p:ph type="sldNum" sz="quarter" idx="12"/>
          </p:nvPr>
        </p:nvSpPr>
        <p:spPr/>
        <p:txBody>
          <a:bodyPr/>
          <a:lstStyle/>
          <a:p>
            <a:fld id="{8A7A6979-0714-4377-B894-6BE4C2D6E202}" type="slidenum">
              <a:rPr lang="en-US" smtClean="0"/>
              <a:pPr/>
              <a:t>14</a:t>
            </a:fld>
            <a:endParaRPr lang="en-US" dirty="0"/>
          </a:p>
        </p:txBody>
      </p:sp>
      <p:pic>
        <p:nvPicPr>
          <p:cNvPr id="11" name="Picture 10">
            <a:extLst>
              <a:ext uri="{FF2B5EF4-FFF2-40B4-BE49-F238E27FC236}">
                <a16:creationId xmlns:a16="http://schemas.microsoft.com/office/drawing/2014/main" id="{864CC3C4-1280-5026-AF1E-5B6FBC0E12CE}"/>
              </a:ext>
            </a:extLst>
          </p:cNvPr>
          <p:cNvPicPr>
            <a:picLocks noChangeAspect="1"/>
          </p:cNvPicPr>
          <p:nvPr/>
        </p:nvPicPr>
        <p:blipFill>
          <a:blip r:embed="rId4"/>
          <a:stretch>
            <a:fillRect/>
          </a:stretch>
        </p:blipFill>
        <p:spPr>
          <a:xfrm>
            <a:off x="850440" y="2615088"/>
            <a:ext cx="4523393" cy="1847583"/>
          </a:xfrm>
          <a:prstGeom prst="rect">
            <a:avLst/>
          </a:prstGeom>
        </p:spPr>
      </p:pic>
      <p:pic>
        <p:nvPicPr>
          <p:cNvPr id="14" name="Picture 13">
            <a:extLst>
              <a:ext uri="{FF2B5EF4-FFF2-40B4-BE49-F238E27FC236}">
                <a16:creationId xmlns:a16="http://schemas.microsoft.com/office/drawing/2014/main" id="{14D3B406-E140-B0E5-C8F1-5C9A1BE21815}"/>
              </a:ext>
            </a:extLst>
          </p:cNvPr>
          <p:cNvPicPr>
            <a:picLocks noChangeAspect="1"/>
          </p:cNvPicPr>
          <p:nvPr/>
        </p:nvPicPr>
        <p:blipFill>
          <a:blip r:embed="rId5"/>
          <a:stretch>
            <a:fillRect/>
          </a:stretch>
        </p:blipFill>
        <p:spPr>
          <a:xfrm>
            <a:off x="626593" y="5578736"/>
            <a:ext cx="4136178" cy="956667"/>
          </a:xfrm>
          <a:prstGeom prst="rect">
            <a:avLst/>
          </a:prstGeom>
        </p:spPr>
      </p:pic>
      <p:pic>
        <p:nvPicPr>
          <p:cNvPr id="3074" name="Picture 2" descr="How to publish a python command line application to pip (PyPI) | by Albert  Acebrón | Level Up Coding">
            <a:extLst>
              <a:ext uri="{FF2B5EF4-FFF2-40B4-BE49-F238E27FC236}">
                <a16:creationId xmlns:a16="http://schemas.microsoft.com/office/drawing/2014/main" id="{A2520E5A-D9BC-D9BA-FD3C-A15772465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941" y="964436"/>
            <a:ext cx="3174500" cy="14308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pm (software) - Wikipedia">
            <a:extLst>
              <a:ext uri="{FF2B5EF4-FFF2-40B4-BE49-F238E27FC236}">
                <a16:creationId xmlns:a16="http://schemas.microsoft.com/office/drawing/2014/main" id="{62B623C1-5EB4-D416-2975-1A2705C49A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47" y="4545892"/>
            <a:ext cx="2442557" cy="95666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173;p21">
            <a:extLst>
              <a:ext uri="{FF2B5EF4-FFF2-40B4-BE49-F238E27FC236}">
                <a16:creationId xmlns:a16="http://schemas.microsoft.com/office/drawing/2014/main" id="{B2224E8C-339C-44B4-56FD-41C5399E4F69}"/>
              </a:ext>
            </a:extLst>
          </p:cNvPr>
          <p:cNvPicPr preferRelativeResize="0"/>
          <p:nvPr/>
        </p:nvPicPr>
        <p:blipFill>
          <a:blip r:embed="rId8">
            <a:alphaModFix/>
          </a:blip>
          <a:stretch>
            <a:fillRect/>
          </a:stretch>
        </p:blipFill>
        <p:spPr>
          <a:xfrm>
            <a:off x="3071191" y="1355439"/>
            <a:ext cx="5125638" cy="3594248"/>
          </a:xfrm>
          <a:prstGeom prst="rect">
            <a:avLst/>
          </a:prstGeom>
          <a:noFill/>
          <a:ln>
            <a:noFill/>
          </a:ln>
        </p:spPr>
      </p:pic>
      <p:grpSp>
        <p:nvGrpSpPr>
          <p:cNvPr id="6" name="Google Shape;178;p21">
            <a:extLst>
              <a:ext uri="{FF2B5EF4-FFF2-40B4-BE49-F238E27FC236}">
                <a16:creationId xmlns:a16="http://schemas.microsoft.com/office/drawing/2014/main" id="{3326F523-E95B-56AD-4611-468D260FDCFB}"/>
              </a:ext>
            </a:extLst>
          </p:cNvPr>
          <p:cNvGrpSpPr/>
          <p:nvPr/>
        </p:nvGrpSpPr>
        <p:grpSpPr>
          <a:xfrm>
            <a:off x="7236878" y="1331134"/>
            <a:ext cx="1473578" cy="845100"/>
            <a:chOff x="7670425" y="1733125"/>
            <a:chExt cx="1473578" cy="845100"/>
          </a:xfrm>
          <a:solidFill>
            <a:schemeClr val="accent4"/>
          </a:solidFill>
        </p:grpSpPr>
        <p:sp>
          <p:nvSpPr>
            <p:cNvPr id="7" name="Google Shape;179;p21">
              <a:extLst>
                <a:ext uri="{FF2B5EF4-FFF2-40B4-BE49-F238E27FC236}">
                  <a16:creationId xmlns:a16="http://schemas.microsoft.com/office/drawing/2014/main" id="{A8BE8684-BDD0-DB77-299D-1AFBC89D5E23}"/>
                </a:ext>
              </a:extLst>
            </p:cNvPr>
            <p:cNvSpPr txBox="1"/>
            <p:nvPr/>
          </p:nvSpPr>
          <p:spPr>
            <a:xfrm>
              <a:off x="7670425" y="1733125"/>
              <a:ext cx="1305900" cy="845100"/>
            </a:xfrm>
            <a:prstGeom prst="rect">
              <a:avLst/>
            </a:prstGeom>
            <a:grp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t>HuggingFace</a:t>
              </a:r>
              <a:endParaRPr sz="1300" b="1"/>
            </a:p>
            <a:p>
              <a:pPr marL="0" lvl="0" indent="0" algn="l" rtl="0">
                <a:lnSpc>
                  <a:spcPct val="115000"/>
                </a:lnSpc>
                <a:spcBef>
                  <a:spcPts val="0"/>
                </a:spcBef>
                <a:spcAft>
                  <a:spcPts val="0"/>
                </a:spcAft>
                <a:buNone/>
              </a:pPr>
              <a:r>
                <a:rPr lang="en" sz="1300" b="1"/>
                <a:t>npm</a:t>
              </a:r>
              <a:endParaRPr sz="1300" b="1"/>
            </a:p>
            <a:p>
              <a:pPr marL="0" lvl="0" indent="0" algn="l" rtl="0">
                <a:lnSpc>
                  <a:spcPct val="115000"/>
                </a:lnSpc>
                <a:spcBef>
                  <a:spcPts val="0"/>
                </a:spcBef>
                <a:spcAft>
                  <a:spcPts val="0"/>
                </a:spcAft>
                <a:buNone/>
              </a:pPr>
              <a:r>
                <a:rPr lang="en" sz="1300" b="1"/>
                <a:t>PyPi</a:t>
              </a:r>
              <a:endParaRPr sz="1300" b="1"/>
            </a:p>
          </p:txBody>
        </p:sp>
        <p:pic>
          <p:nvPicPr>
            <p:cNvPr id="8" name="Google Shape;180;p21">
              <a:extLst>
                <a:ext uri="{FF2B5EF4-FFF2-40B4-BE49-F238E27FC236}">
                  <a16:creationId xmlns:a16="http://schemas.microsoft.com/office/drawing/2014/main" id="{71EC2E09-3163-E955-90B0-ECB8E2D8ABEC}"/>
                </a:ext>
              </a:extLst>
            </p:cNvPr>
            <p:cNvPicPr preferRelativeResize="0"/>
            <p:nvPr/>
          </p:nvPicPr>
          <p:blipFill>
            <a:blip r:embed="rId9">
              <a:alphaModFix/>
            </a:blip>
            <a:stretch>
              <a:fillRect/>
            </a:stretch>
          </p:blipFill>
          <p:spPr>
            <a:xfrm>
              <a:off x="8803502" y="1782175"/>
              <a:ext cx="340501" cy="340498"/>
            </a:xfrm>
            <a:prstGeom prst="rect">
              <a:avLst/>
            </a:prstGeom>
            <a:grpFill/>
            <a:ln>
              <a:noFill/>
            </a:ln>
          </p:spPr>
        </p:pic>
        <p:pic>
          <p:nvPicPr>
            <p:cNvPr id="9" name="Google Shape;181;p21">
              <a:extLst>
                <a:ext uri="{FF2B5EF4-FFF2-40B4-BE49-F238E27FC236}">
                  <a16:creationId xmlns:a16="http://schemas.microsoft.com/office/drawing/2014/main" id="{6451BF32-010B-C18E-BB40-25D7E4CB5F96}"/>
                </a:ext>
              </a:extLst>
            </p:cNvPr>
            <p:cNvPicPr preferRelativeResize="0"/>
            <p:nvPr/>
          </p:nvPicPr>
          <p:blipFill>
            <a:blip r:embed="rId10">
              <a:alphaModFix/>
            </a:blip>
            <a:stretch>
              <a:fillRect/>
            </a:stretch>
          </p:blipFill>
          <p:spPr>
            <a:xfrm>
              <a:off x="8191498" y="2062913"/>
              <a:ext cx="477064" cy="185525"/>
            </a:xfrm>
            <a:prstGeom prst="rect">
              <a:avLst/>
            </a:prstGeom>
            <a:grpFill/>
            <a:ln>
              <a:noFill/>
            </a:ln>
          </p:spPr>
        </p:pic>
        <p:pic>
          <p:nvPicPr>
            <p:cNvPr id="10" name="Google Shape;182;p21">
              <a:extLst>
                <a:ext uri="{FF2B5EF4-FFF2-40B4-BE49-F238E27FC236}">
                  <a16:creationId xmlns:a16="http://schemas.microsoft.com/office/drawing/2014/main" id="{82862CC4-CDCD-CC1A-44BE-E62579335CF8}"/>
                </a:ext>
              </a:extLst>
            </p:cNvPr>
            <p:cNvPicPr preferRelativeResize="0"/>
            <p:nvPr/>
          </p:nvPicPr>
          <p:blipFill>
            <a:blip r:embed="rId11">
              <a:alphaModFix/>
            </a:blip>
            <a:stretch>
              <a:fillRect/>
            </a:stretch>
          </p:blipFill>
          <p:spPr>
            <a:xfrm>
              <a:off x="8191497" y="2248447"/>
              <a:ext cx="244200" cy="244200"/>
            </a:xfrm>
            <a:prstGeom prst="rect">
              <a:avLst/>
            </a:prstGeom>
            <a:grpFill/>
            <a:ln>
              <a:noFill/>
            </a:ln>
          </p:spPr>
        </p:pic>
      </p:grpSp>
    </p:spTree>
    <p:extLst>
      <p:ext uri="{BB962C8B-B14F-4D97-AF65-F5344CB8AC3E}">
        <p14:creationId xmlns:p14="http://schemas.microsoft.com/office/powerpoint/2010/main" val="133649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9" presetClass="emph" presetSubtype="0" nodeType="withEffect">
                                  <p:stCondLst>
                                    <p:cond delay="0"/>
                                  </p:stCondLst>
                                  <p:childTnLst>
                                    <p:set>
                                      <p:cBhvr>
                                        <p:cTn id="22" dur="indefinite"/>
                                        <p:tgtEl>
                                          <p:spTgt spid="3074"/>
                                        </p:tgtEl>
                                        <p:attrNameLst>
                                          <p:attrName>style.opacity</p:attrName>
                                        </p:attrNameLst>
                                      </p:cBhvr>
                                      <p:to>
                                        <p:strVal val="0.5"/>
                                      </p:to>
                                    </p:set>
                                    <p:animEffect filter="image" prLst="opacity: 0.5">
                                      <p:cBhvr rctx="IE">
                                        <p:cTn id="23" dur="indefinite"/>
                                        <p:tgtEl>
                                          <p:spTgt spid="3074"/>
                                        </p:tgtEl>
                                      </p:cBhvr>
                                    </p:animEffect>
                                  </p:childTnLst>
                                </p:cTn>
                              </p:par>
                              <p:par>
                                <p:cTn id="24" presetID="9" presetClass="emph" presetSubtype="0" nodeType="withEffect">
                                  <p:stCondLst>
                                    <p:cond delay="0"/>
                                  </p:stCondLst>
                                  <p:childTnLst>
                                    <p:set>
                                      <p:cBhvr>
                                        <p:cTn id="25" dur="indefinite"/>
                                        <p:tgtEl>
                                          <p:spTgt spid="11"/>
                                        </p:tgtEl>
                                        <p:attrNameLst>
                                          <p:attrName>style.opacity</p:attrName>
                                        </p:attrNameLst>
                                      </p:cBhvr>
                                      <p:to>
                                        <p:strVal val="0.5"/>
                                      </p:to>
                                    </p:set>
                                    <p:animEffect filter="image" prLst="opacity: 0.5">
                                      <p:cBhvr rctx="IE">
                                        <p:cTn id="26" dur="indefinite"/>
                                        <p:tgtEl>
                                          <p:spTgt spid="11"/>
                                        </p:tgtEl>
                                      </p:cBhvr>
                                    </p:animEffect>
                                  </p:childTnLst>
                                </p:cTn>
                              </p:par>
                              <p:par>
                                <p:cTn id="27" presetID="9" presetClass="emph" presetSubtype="0" nodeType="withEffect">
                                  <p:stCondLst>
                                    <p:cond delay="0"/>
                                  </p:stCondLst>
                                  <p:childTnLst>
                                    <p:set>
                                      <p:cBhvr>
                                        <p:cTn id="28" dur="indefinite"/>
                                        <p:tgtEl>
                                          <p:spTgt spid="3076"/>
                                        </p:tgtEl>
                                        <p:attrNameLst>
                                          <p:attrName>style.opacity</p:attrName>
                                        </p:attrNameLst>
                                      </p:cBhvr>
                                      <p:to>
                                        <p:strVal val="0.5"/>
                                      </p:to>
                                    </p:set>
                                    <p:animEffect filter="image" prLst="opacity: 0.5">
                                      <p:cBhvr rctx="IE">
                                        <p:cTn id="29" dur="indefinite"/>
                                        <p:tgtEl>
                                          <p:spTgt spid="3076"/>
                                        </p:tgtEl>
                                      </p:cBhvr>
                                    </p:animEffect>
                                  </p:childTnLst>
                                </p:cTn>
                              </p:par>
                              <p:par>
                                <p:cTn id="30" presetID="9" presetClass="emph" presetSubtype="0" nodeType="withEffect">
                                  <p:stCondLst>
                                    <p:cond delay="0"/>
                                  </p:stCondLst>
                                  <p:childTnLst>
                                    <p:set>
                                      <p:cBhvr>
                                        <p:cTn id="31" dur="indefinite"/>
                                        <p:tgtEl>
                                          <p:spTgt spid="14"/>
                                        </p:tgtEl>
                                        <p:attrNameLst>
                                          <p:attrName>style.opacity</p:attrName>
                                        </p:attrNameLst>
                                      </p:cBhvr>
                                      <p:to>
                                        <p:strVal val="0.5"/>
                                      </p:to>
                                    </p:set>
                                    <p:animEffect filter="image" prLst="opacity: 0.5">
                                      <p:cBhvr rctx="IE">
                                        <p:cTn id="32"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A29B-678D-48C0-198D-7BA4F96B5F61}"/>
              </a:ext>
            </a:extLst>
          </p:cNvPr>
          <p:cNvSpPr>
            <a:spLocks noGrp="1"/>
          </p:cNvSpPr>
          <p:nvPr>
            <p:ph type="title"/>
          </p:nvPr>
        </p:nvSpPr>
        <p:spPr>
          <a:xfrm>
            <a:off x="685800" y="58744"/>
            <a:ext cx="7772400" cy="941167"/>
          </a:xfrm>
        </p:spPr>
        <p:txBody>
          <a:bodyPr>
            <a:normAutofit/>
          </a:bodyPr>
          <a:lstStyle/>
          <a:p>
            <a:r>
              <a:rPr lang="en-US"/>
              <a:t>Engineering reuse process</a:t>
            </a:r>
          </a:p>
        </p:txBody>
      </p:sp>
      <p:sp>
        <p:nvSpPr>
          <p:cNvPr id="4" name="TextBox 3">
            <a:extLst>
              <a:ext uri="{FF2B5EF4-FFF2-40B4-BE49-F238E27FC236}">
                <a16:creationId xmlns:a16="http://schemas.microsoft.com/office/drawing/2014/main" id="{29F61490-AD47-939A-B703-A253A1129081}"/>
              </a:ext>
            </a:extLst>
          </p:cNvPr>
          <p:cNvSpPr txBox="1"/>
          <p:nvPr/>
        </p:nvSpPr>
        <p:spPr>
          <a:xfrm>
            <a:off x="455094" y="5525376"/>
            <a:ext cx="2538644" cy="523220"/>
          </a:xfrm>
          <a:prstGeom prst="rect">
            <a:avLst/>
          </a:prstGeom>
          <a:noFill/>
        </p:spPr>
        <p:txBody>
          <a:bodyPr wrap="none" rtlCol="0">
            <a:spAutoFit/>
          </a:bodyPr>
          <a:lstStyle/>
          <a:p>
            <a:r>
              <a:rPr lang="en-US" sz="2800"/>
              <a:t>Specify problem</a:t>
            </a:r>
          </a:p>
        </p:txBody>
      </p:sp>
      <p:sp>
        <p:nvSpPr>
          <p:cNvPr id="5" name="TextBox 4">
            <a:extLst>
              <a:ext uri="{FF2B5EF4-FFF2-40B4-BE49-F238E27FC236}">
                <a16:creationId xmlns:a16="http://schemas.microsoft.com/office/drawing/2014/main" id="{B7DB076B-5CF6-DF0D-3690-626801F4825C}"/>
              </a:ext>
            </a:extLst>
          </p:cNvPr>
          <p:cNvSpPr txBox="1"/>
          <p:nvPr/>
        </p:nvSpPr>
        <p:spPr>
          <a:xfrm>
            <a:off x="1983118" y="4482331"/>
            <a:ext cx="2957348" cy="523220"/>
          </a:xfrm>
          <a:prstGeom prst="rect">
            <a:avLst/>
          </a:prstGeom>
          <a:noFill/>
        </p:spPr>
        <p:txBody>
          <a:bodyPr wrap="none" rtlCol="0">
            <a:spAutoFit/>
          </a:bodyPr>
          <a:lstStyle/>
          <a:p>
            <a:r>
              <a:rPr lang="en-US" sz="2800"/>
              <a:t>Identify candidates</a:t>
            </a:r>
          </a:p>
        </p:txBody>
      </p:sp>
      <p:sp>
        <p:nvSpPr>
          <p:cNvPr id="6" name="TextBox 5">
            <a:extLst>
              <a:ext uri="{FF2B5EF4-FFF2-40B4-BE49-F238E27FC236}">
                <a16:creationId xmlns:a16="http://schemas.microsoft.com/office/drawing/2014/main" id="{4E1DE26E-9CC3-E27E-25A7-456938618D5C}"/>
              </a:ext>
            </a:extLst>
          </p:cNvPr>
          <p:cNvSpPr txBox="1"/>
          <p:nvPr/>
        </p:nvSpPr>
        <p:spPr>
          <a:xfrm>
            <a:off x="3188591" y="3415022"/>
            <a:ext cx="3067956" cy="523220"/>
          </a:xfrm>
          <a:prstGeom prst="rect">
            <a:avLst/>
          </a:prstGeom>
          <a:noFill/>
        </p:spPr>
        <p:txBody>
          <a:bodyPr wrap="none" rtlCol="0">
            <a:spAutoFit/>
          </a:bodyPr>
          <a:lstStyle/>
          <a:p>
            <a:r>
              <a:rPr lang="en-US" sz="2800"/>
              <a:t>Evaluate candidates</a:t>
            </a:r>
          </a:p>
        </p:txBody>
      </p:sp>
      <p:sp>
        <p:nvSpPr>
          <p:cNvPr id="7" name="TextBox 6">
            <a:extLst>
              <a:ext uri="{FF2B5EF4-FFF2-40B4-BE49-F238E27FC236}">
                <a16:creationId xmlns:a16="http://schemas.microsoft.com/office/drawing/2014/main" id="{36F4C202-C9A3-3639-6BFB-A65A45198FD0}"/>
              </a:ext>
            </a:extLst>
          </p:cNvPr>
          <p:cNvSpPr txBox="1"/>
          <p:nvPr/>
        </p:nvSpPr>
        <p:spPr>
          <a:xfrm>
            <a:off x="4442561" y="2495781"/>
            <a:ext cx="2934906" cy="523220"/>
          </a:xfrm>
          <a:prstGeom prst="rect">
            <a:avLst/>
          </a:prstGeom>
          <a:noFill/>
        </p:spPr>
        <p:txBody>
          <a:bodyPr wrap="none" rtlCol="0">
            <a:spAutoFit/>
          </a:bodyPr>
          <a:lstStyle/>
          <a:p>
            <a:r>
              <a:rPr lang="en-US" sz="2800"/>
              <a:t>Adapt candidate(s)</a:t>
            </a:r>
          </a:p>
        </p:txBody>
      </p:sp>
      <p:pic>
        <p:nvPicPr>
          <p:cNvPr id="8" name="Picture 7">
            <a:extLst>
              <a:ext uri="{FF2B5EF4-FFF2-40B4-BE49-F238E27FC236}">
                <a16:creationId xmlns:a16="http://schemas.microsoft.com/office/drawing/2014/main" id="{743BA448-4951-9576-8059-E03CF5A8DB2D}"/>
              </a:ext>
            </a:extLst>
          </p:cNvPr>
          <p:cNvPicPr>
            <a:picLocks noChangeAspect="1"/>
          </p:cNvPicPr>
          <p:nvPr/>
        </p:nvPicPr>
        <p:blipFill>
          <a:blip r:embed="rId3"/>
          <a:stretch>
            <a:fillRect/>
          </a:stretch>
        </p:blipFill>
        <p:spPr>
          <a:xfrm>
            <a:off x="895909" y="1129447"/>
            <a:ext cx="1530572" cy="1450716"/>
          </a:xfrm>
          <a:prstGeom prst="rect">
            <a:avLst/>
          </a:prstGeom>
        </p:spPr>
      </p:pic>
      <p:sp>
        <p:nvSpPr>
          <p:cNvPr id="9" name="Cloud 8">
            <a:extLst>
              <a:ext uri="{FF2B5EF4-FFF2-40B4-BE49-F238E27FC236}">
                <a16:creationId xmlns:a16="http://schemas.microsoft.com/office/drawing/2014/main" id="{50342EB0-5CE2-99E3-ABC9-B64E5D9959BA}"/>
              </a:ext>
            </a:extLst>
          </p:cNvPr>
          <p:cNvSpPr/>
          <p:nvPr/>
        </p:nvSpPr>
        <p:spPr>
          <a:xfrm>
            <a:off x="2511620" y="872542"/>
            <a:ext cx="4845621" cy="806242"/>
          </a:xfrm>
          <a:prstGeom prst="clou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8B027-7D46-FD31-21B4-7CDA3F175F36}"/>
              </a:ext>
            </a:extLst>
          </p:cNvPr>
          <p:cNvSpPr txBox="1"/>
          <p:nvPr/>
        </p:nvSpPr>
        <p:spPr>
          <a:xfrm>
            <a:off x="2993738" y="1090997"/>
            <a:ext cx="3422925" cy="369332"/>
          </a:xfrm>
          <a:prstGeom prst="rect">
            <a:avLst/>
          </a:prstGeom>
          <a:noFill/>
        </p:spPr>
        <p:txBody>
          <a:bodyPr wrap="none" rtlCol="0">
            <a:spAutoFit/>
          </a:bodyPr>
          <a:lstStyle/>
          <a:p>
            <a:r>
              <a:rPr lang="en-US"/>
              <a:t>“Has someone done this already?”</a:t>
            </a:r>
          </a:p>
        </p:txBody>
      </p:sp>
      <p:sp>
        <p:nvSpPr>
          <p:cNvPr id="11" name="TextBox 10">
            <a:extLst>
              <a:ext uri="{FF2B5EF4-FFF2-40B4-BE49-F238E27FC236}">
                <a16:creationId xmlns:a16="http://schemas.microsoft.com/office/drawing/2014/main" id="{BDF68F3C-45C8-3E3A-7EE6-5D228E36A99A}"/>
              </a:ext>
            </a:extLst>
          </p:cNvPr>
          <p:cNvSpPr txBox="1"/>
          <p:nvPr/>
        </p:nvSpPr>
        <p:spPr>
          <a:xfrm>
            <a:off x="5463516" y="1586460"/>
            <a:ext cx="1203856" cy="523220"/>
          </a:xfrm>
          <a:prstGeom prst="rect">
            <a:avLst/>
          </a:prstGeom>
          <a:noFill/>
        </p:spPr>
        <p:txBody>
          <a:bodyPr wrap="none" rtlCol="0">
            <a:spAutoFit/>
          </a:bodyPr>
          <a:lstStyle/>
          <a:p>
            <a:r>
              <a:rPr lang="en-US" sz="2800"/>
              <a:t>Deploy</a:t>
            </a:r>
          </a:p>
        </p:txBody>
      </p:sp>
      <p:sp>
        <p:nvSpPr>
          <p:cNvPr id="12" name="U-Turn Arrow 11">
            <a:extLst>
              <a:ext uri="{FF2B5EF4-FFF2-40B4-BE49-F238E27FC236}">
                <a16:creationId xmlns:a16="http://schemas.microsoft.com/office/drawing/2014/main" id="{3ACE9681-19BF-87E4-D235-C86EA4BDF39C}"/>
              </a:ext>
            </a:extLst>
          </p:cNvPr>
          <p:cNvSpPr/>
          <p:nvPr/>
        </p:nvSpPr>
        <p:spPr>
          <a:xfrm rot="8092835">
            <a:off x="4750131" y="3915991"/>
            <a:ext cx="4288850" cy="1263093"/>
          </a:xfrm>
          <a:prstGeom prst="uturnArrow">
            <a:avLst>
              <a:gd name="adj1" fmla="val 10839"/>
              <a:gd name="adj2" fmla="val 19360"/>
              <a:gd name="adj3" fmla="val 25000"/>
              <a:gd name="adj4" fmla="val 49724"/>
              <a:gd name="adj5" fmla="val 7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45E78107-21A0-04ED-DB32-FEC0E418D308}"/>
              </a:ext>
            </a:extLst>
          </p:cNvPr>
          <p:cNvSpPr txBox="1"/>
          <p:nvPr/>
        </p:nvSpPr>
        <p:spPr>
          <a:xfrm>
            <a:off x="6701327" y="5417654"/>
            <a:ext cx="2396233" cy="461665"/>
          </a:xfrm>
          <a:prstGeom prst="rect">
            <a:avLst/>
          </a:prstGeom>
          <a:noFill/>
        </p:spPr>
        <p:txBody>
          <a:bodyPr wrap="none" rtlCol="0">
            <a:spAutoFit/>
          </a:bodyPr>
          <a:lstStyle/>
          <a:p>
            <a:pPr algn="ctr"/>
            <a:r>
              <a:rPr lang="en-US" sz="2400" i="1"/>
              <a:t>Repeat as needed</a:t>
            </a:r>
          </a:p>
        </p:txBody>
      </p:sp>
      <p:sp>
        <p:nvSpPr>
          <p:cNvPr id="14" name="TextBox 13">
            <a:extLst>
              <a:ext uri="{FF2B5EF4-FFF2-40B4-BE49-F238E27FC236}">
                <a16:creationId xmlns:a16="http://schemas.microsoft.com/office/drawing/2014/main" id="{75088988-3A01-B5AD-21D1-F51FFBB05879}"/>
              </a:ext>
            </a:extLst>
          </p:cNvPr>
          <p:cNvSpPr txBox="1"/>
          <p:nvPr/>
        </p:nvSpPr>
        <p:spPr>
          <a:xfrm>
            <a:off x="1020505" y="6121381"/>
            <a:ext cx="4365169" cy="369332"/>
          </a:xfrm>
          <a:prstGeom prst="rect">
            <a:avLst/>
          </a:prstGeom>
          <a:noFill/>
        </p:spPr>
        <p:txBody>
          <a:bodyPr wrap="none" rtlCol="0">
            <a:spAutoFit/>
          </a:bodyPr>
          <a:lstStyle/>
          <a:p>
            <a:r>
              <a:rPr lang="en-US"/>
              <a:t>“I want a multiobjective optimization solver”</a:t>
            </a:r>
          </a:p>
        </p:txBody>
      </p:sp>
      <p:sp>
        <p:nvSpPr>
          <p:cNvPr id="15" name="TextBox 14">
            <a:extLst>
              <a:ext uri="{FF2B5EF4-FFF2-40B4-BE49-F238E27FC236}">
                <a16:creationId xmlns:a16="http://schemas.microsoft.com/office/drawing/2014/main" id="{6CD58E3A-8165-61A1-2653-2734DD3CEB79}"/>
              </a:ext>
            </a:extLst>
          </p:cNvPr>
          <p:cNvSpPr txBox="1"/>
          <p:nvPr/>
        </p:nvSpPr>
        <p:spPr>
          <a:xfrm>
            <a:off x="2483909" y="5030748"/>
            <a:ext cx="3452420" cy="369332"/>
          </a:xfrm>
          <a:prstGeom prst="rect">
            <a:avLst/>
          </a:prstGeom>
          <a:noFill/>
        </p:spPr>
        <p:txBody>
          <a:bodyPr wrap="none" rtlCol="0">
            <a:spAutoFit/>
          </a:bodyPr>
          <a:lstStyle/>
          <a:p>
            <a:r>
              <a:rPr lang="en-US"/>
              <a:t>“Dragonfly, Playtypus, parMOO, …”</a:t>
            </a:r>
          </a:p>
        </p:txBody>
      </p:sp>
      <p:sp>
        <p:nvSpPr>
          <p:cNvPr id="16" name="TextBox 15">
            <a:extLst>
              <a:ext uri="{FF2B5EF4-FFF2-40B4-BE49-F238E27FC236}">
                <a16:creationId xmlns:a16="http://schemas.microsoft.com/office/drawing/2014/main" id="{4416BC97-49D3-3906-EA9D-7DB60F628C92}"/>
              </a:ext>
            </a:extLst>
          </p:cNvPr>
          <p:cNvSpPr txBox="1"/>
          <p:nvPr/>
        </p:nvSpPr>
        <p:spPr>
          <a:xfrm>
            <a:off x="3188591" y="3938242"/>
            <a:ext cx="4528291" cy="369332"/>
          </a:xfrm>
          <a:prstGeom prst="rect">
            <a:avLst/>
          </a:prstGeom>
          <a:noFill/>
        </p:spPr>
        <p:txBody>
          <a:bodyPr wrap="none" rtlCol="0">
            <a:spAutoFit/>
          </a:bodyPr>
          <a:lstStyle/>
          <a:p>
            <a:r>
              <a:rPr lang="en-US"/>
              <a:t>“Need production quality –                       wins”</a:t>
            </a:r>
          </a:p>
        </p:txBody>
      </p:sp>
      <p:sp>
        <p:nvSpPr>
          <p:cNvPr id="17" name="TextBox 16">
            <a:extLst>
              <a:ext uri="{FF2B5EF4-FFF2-40B4-BE49-F238E27FC236}">
                <a16:creationId xmlns:a16="http://schemas.microsoft.com/office/drawing/2014/main" id="{905CD905-B950-E7EA-FCE5-B438EECA5629}"/>
              </a:ext>
            </a:extLst>
          </p:cNvPr>
          <p:cNvSpPr txBox="1"/>
          <p:nvPr/>
        </p:nvSpPr>
        <p:spPr>
          <a:xfrm>
            <a:off x="3933447" y="2997259"/>
            <a:ext cx="4294445" cy="369332"/>
          </a:xfrm>
          <a:prstGeom prst="rect">
            <a:avLst/>
          </a:prstGeom>
          <a:noFill/>
        </p:spPr>
        <p:txBody>
          <a:bodyPr wrap="none" rtlCol="0">
            <a:spAutoFit/>
          </a:bodyPr>
          <a:lstStyle/>
          <a:p>
            <a:r>
              <a:rPr lang="en-US"/>
              <a:t>“Have to reframe my problem’s constraints”</a:t>
            </a:r>
          </a:p>
        </p:txBody>
      </p:sp>
      <p:sp>
        <p:nvSpPr>
          <p:cNvPr id="18" name="TextBox 17">
            <a:extLst>
              <a:ext uri="{FF2B5EF4-FFF2-40B4-BE49-F238E27FC236}">
                <a16:creationId xmlns:a16="http://schemas.microsoft.com/office/drawing/2014/main" id="{FF534DCC-BAFF-5E0A-140D-C4BCB118DA69}"/>
              </a:ext>
            </a:extLst>
          </p:cNvPr>
          <p:cNvSpPr txBox="1"/>
          <p:nvPr/>
        </p:nvSpPr>
        <p:spPr>
          <a:xfrm>
            <a:off x="5651838" y="2074842"/>
            <a:ext cx="764825" cy="369332"/>
          </a:xfrm>
          <a:prstGeom prst="rect">
            <a:avLst/>
          </a:prstGeom>
          <a:noFill/>
        </p:spPr>
        <p:txBody>
          <a:bodyPr wrap="none" rtlCol="0">
            <a:spAutoFit/>
          </a:bodyPr>
          <a:lstStyle/>
          <a:p>
            <a:r>
              <a:rPr lang="en-US"/>
              <a:t>“Yay!”</a:t>
            </a:r>
          </a:p>
        </p:txBody>
      </p:sp>
      <p:pic>
        <p:nvPicPr>
          <p:cNvPr id="2050" name="Picture 2" descr="Logo">
            <a:extLst>
              <a:ext uri="{FF2B5EF4-FFF2-40B4-BE49-F238E27FC236}">
                <a16:creationId xmlns:a16="http://schemas.microsoft.com/office/drawing/2014/main" id="{5978E1E5-9353-7420-5796-CF312EA367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7234" y="3961173"/>
            <a:ext cx="1178857" cy="318046"/>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a:extLst>
              <a:ext uri="{FF2B5EF4-FFF2-40B4-BE49-F238E27FC236}">
                <a16:creationId xmlns:a16="http://schemas.microsoft.com/office/drawing/2014/main" id="{0F7A14BD-E0B2-2690-345C-7FA82A4DE7AF}"/>
              </a:ext>
            </a:extLst>
          </p:cNvPr>
          <p:cNvSpPr/>
          <p:nvPr/>
        </p:nvSpPr>
        <p:spPr>
          <a:xfrm rot="17228425">
            <a:off x="1476120" y="4314330"/>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BC7BE4-623F-9DD1-1733-BC01EDE60F48}"/>
              </a:ext>
            </a:extLst>
          </p:cNvPr>
          <p:cNvSpPr txBox="1"/>
          <p:nvPr/>
        </p:nvSpPr>
        <p:spPr>
          <a:xfrm>
            <a:off x="207316" y="3901850"/>
            <a:ext cx="2032736" cy="646331"/>
          </a:xfrm>
          <a:prstGeom prst="rect">
            <a:avLst/>
          </a:prstGeom>
          <a:noFill/>
        </p:spPr>
        <p:txBody>
          <a:bodyPr wrap="none" rtlCol="0">
            <a:spAutoFit/>
          </a:bodyPr>
          <a:lstStyle/>
          <a:p>
            <a:r>
              <a:rPr lang="en-US" b="1"/>
              <a:t>What is available?</a:t>
            </a:r>
          </a:p>
          <a:p>
            <a:r>
              <a:rPr lang="en-US" b="1"/>
              <a:t>What are the risks?</a:t>
            </a:r>
          </a:p>
        </p:txBody>
      </p:sp>
      <p:sp>
        <p:nvSpPr>
          <p:cNvPr id="20" name="Down Arrow 19">
            <a:extLst>
              <a:ext uri="{FF2B5EF4-FFF2-40B4-BE49-F238E27FC236}">
                <a16:creationId xmlns:a16="http://schemas.microsoft.com/office/drawing/2014/main" id="{1586BCBF-141D-4BFE-55A8-B3195B1DA4D5}"/>
              </a:ext>
            </a:extLst>
          </p:cNvPr>
          <p:cNvSpPr/>
          <p:nvPr/>
        </p:nvSpPr>
        <p:spPr>
          <a:xfrm rot="18558674">
            <a:off x="2511793" y="3325554"/>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08DA5CA-2D0F-7C02-BB7F-DD3CDEE6ACEB}"/>
              </a:ext>
            </a:extLst>
          </p:cNvPr>
          <p:cNvSpPr txBox="1"/>
          <p:nvPr/>
        </p:nvSpPr>
        <p:spPr>
          <a:xfrm>
            <a:off x="324384" y="2920324"/>
            <a:ext cx="2152641" cy="646331"/>
          </a:xfrm>
          <a:prstGeom prst="rect">
            <a:avLst/>
          </a:prstGeom>
          <a:noFill/>
        </p:spPr>
        <p:txBody>
          <a:bodyPr wrap="none" rtlCol="0">
            <a:spAutoFit/>
          </a:bodyPr>
          <a:lstStyle/>
          <a:p>
            <a:r>
              <a:rPr lang="en-US" b="1"/>
              <a:t>What is prioritized?</a:t>
            </a:r>
          </a:p>
          <a:p>
            <a:r>
              <a:rPr lang="en-US" b="1"/>
              <a:t>What is challenging?</a:t>
            </a:r>
          </a:p>
        </p:txBody>
      </p:sp>
      <p:sp>
        <p:nvSpPr>
          <p:cNvPr id="22" name="TextBox 21">
            <a:extLst>
              <a:ext uri="{FF2B5EF4-FFF2-40B4-BE49-F238E27FC236}">
                <a16:creationId xmlns:a16="http://schemas.microsoft.com/office/drawing/2014/main" id="{7D405C57-7359-9CA3-DA5D-4CE97167A854}"/>
              </a:ext>
            </a:extLst>
          </p:cNvPr>
          <p:cNvSpPr txBox="1"/>
          <p:nvPr/>
        </p:nvSpPr>
        <p:spPr>
          <a:xfrm>
            <a:off x="2614803" y="1906169"/>
            <a:ext cx="1377044" cy="369332"/>
          </a:xfrm>
          <a:prstGeom prst="rect">
            <a:avLst/>
          </a:prstGeom>
          <a:noFill/>
        </p:spPr>
        <p:txBody>
          <a:bodyPr wrap="none" rtlCol="0">
            <a:spAutoFit/>
          </a:bodyPr>
          <a:lstStyle/>
          <a:p>
            <a:r>
              <a:rPr lang="en-US" b="1"/>
              <a:t>Any danger?</a:t>
            </a:r>
          </a:p>
        </p:txBody>
      </p:sp>
      <p:sp>
        <p:nvSpPr>
          <p:cNvPr id="23" name="Down Arrow 22">
            <a:extLst>
              <a:ext uri="{FF2B5EF4-FFF2-40B4-BE49-F238E27FC236}">
                <a16:creationId xmlns:a16="http://schemas.microsoft.com/office/drawing/2014/main" id="{9BEC8A7E-0D49-D003-4F24-5C9609DA962D}"/>
              </a:ext>
            </a:extLst>
          </p:cNvPr>
          <p:cNvSpPr/>
          <p:nvPr/>
        </p:nvSpPr>
        <p:spPr>
          <a:xfrm rot="16200000">
            <a:off x="4482447" y="1435510"/>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Diagram&#10;&#10;Description automatically generated">
            <a:extLst>
              <a:ext uri="{FF2B5EF4-FFF2-40B4-BE49-F238E27FC236}">
                <a16:creationId xmlns:a16="http://schemas.microsoft.com/office/drawing/2014/main" id="{66A8FCD1-E6FD-29ED-D2D2-53708835DD82}"/>
              </a:ext>
            </a:extLst>
          </p:cNvPr>
          <p:cNvPicPr>
            <a:picLocks noChangeAspect="1"/>
          </p:cNvPicPr>
          <p:nvPr/>
        </p:nvPicPr>
        <p:blipFill rotWithShape="1">
          <a:blip r:embed="rId5"/>
          <a:srcRect l="3197" t="32036" r="63714" b="32714"/>
          <a:stretch/>
        </p:blipFill>
        <p:spPr>
          <a:xfrm>
            <a:off x="109218" y="179979"/>
            <a:ext cx="2875404" cy="1797128"/>
          </a:xfrm>
          <a:prstGeom prst="rect">
            <a:avLst/>
          </a:prstGeom>
        </p:spPr>
      </p:pic>
      <p:sp>
        <p:nvSpPr>
          <p:cNvPr id="25" name="TextBox 24">
            <a:extLst>
              <a:ext uri="{FF2B5EF4-FFF2-40B4-BE49-F238E27FC236}">
                <a16:creationId xmlns:a16="http://schemas.microsoft.com/office/drawing/2014/main" id="{84CE60D7-F547-ECF2-BF04-A00B07B22973}"/>
              </a:ext>
            </a:extLst>
          </p:cNvPr>
          <p:cNvSpPr txBox="1"/>
          <p:nvPr/>
        </p:nvSpPr>
        <p:spPr>
          <a:xfrm>
            <a:off x="6070130" y="6138511"/>
            <a:ext cx="2589555" cy="369332"/>
          </a:xfrm>
          <a:prstGeom prst="rect">
            <a:avLst/>
          </a:prstGeom>
          <a:noFill/>
        </p:spPr>
        <p:txBody>
          <a:bodyPr wrap="none" rtlCol="0">
            <a:spAutoFit/>
          </a:bodyPr>
          <a:lstStyle/>
          <a:p>
            <a:r>
              <a:rPr lang="en-US" b="1"/>
              <a:t>What if we fail to re-use?</a:t>
            </a:r>
          </a:p>
        </p:txBody>
      </p:sp>
      <p:sp>
        <p:nvSpPr>
          <p:cNvPr id="26" name="Down Arrow 25">
            <a:extLst>
              <a:ext uri="{FF2B5EF4-FFF2-40B4-BE49-F238E27FC236}">
                <a16:creationId xmlns:a16="http://schemas.microsoft.com/office/drawing/2014/main" id="{84E84707-C4F0-2719-E820-3B1F7C081BBF}"/>
              </a:ext>
            </a:extLst>
          </p:cNvPr>
          <p:cNvSpPr/>
          <p:nvPr/>
        </p:nvSpPr>
        <p:spPr>
          <a:xfrm rot="18581855">
            <a:off x="6290037" y="5057208"/>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9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9" presetClass="emph" presetSubtype="0" grpId="1" nodeType="withEffect">
                                  <p:stCondLst>
                                    <p:cond delay="0"/>
                                  </p:stCondLst>
                                  <p:childTnLst>
                                    <p:set>
                                      <p:cBhvr>
                                        <p:cTn id="80" dur="indefinite"/>
                                        <p:tgtEl>
                                          <p:spTgt spid="13"/>
                                        </p:tgtEl>
                                        <p:attrNameLst>
                                          <p:attrName>style.opacity</p:attrName>
                                        </p:attrNameLst>
                                      </p:cBhvr>
                                      <p:to>
                                        <p:strVal val="0.5"/>
                                      </p:to>
                                    </p:set>
                                    <p:animEffect filter="image" prLst="opacity: 0.5">
                                      <p:cBhvr rctx="IE">
                                        <p:cTn id="81" dur="indefinite"/>
                                        <p:tgtEl>
                                          <p:spTgt spid="13"/>
                                        </p:tgtEl>
                                      </p:cBhvr>
                                    </p:animEffect>
                                  </p:childTnLst>
                                </p:cTn>
                              </p:par>
                              <p:par>
                                <p:cTn id="82" presetID="9" presetClass="emph" presetSubtype="0" grpId="1" nodeType="withEffect">
                                  <p:stCondLst>
                                    <p:cond delay="0"/>
                                  </p:stCondLst>
                                  <p:childTnLst>
                                    <p:set>
                                      <p:cBhvr>
                                        <p:cTn id="83" dur="indefinite"/>
                                        <p:tgtEl>
                                          <p:spTgt spid="12"/>
                                        </p:tgtEl>
                                        <p:attrNameLst>
                                          <p:attrName>style.opacity</p:attrName>
                                        </p:attrNameLst>
                                      </p:cBhvr>
                                      <p:to>
                                        <p:strVal val="0.5"/>
                                      </p:to>
                                    </p:set>
                                    <p:animEffect filter="image" prLst="opacity: 0.5">
                                      <p:cBhvr rctx="IE">
                                        <p:cTn id="84"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1" grpId="0"/>
      <p:bldP spid="12" grpId="0" animBg="1"/>
      <p:bldP spid="12" grpId="1" animBg="1"/>
      <p:bldP spid="13" grpId="0"/>
      <p:bldP spid="13" grpId="1"/>
      <p:bldP spid="14" grpId="0"/>
      <p:bldP spid="15" grpId="0"/>
      <p:bldP spid="16" grpId="0"/>
      <p:bldP spid="17" grpId="0"/>
      <p:bldP spid="18" grpId="0"/>
      <p:bldP spid="3" grpId="0" animBg="1"/>
      <p:bldP spid="19" grpId="0"/>
      <p:bldP spid="20" grpId="0" animBg="1"/>
      <p:bldP spid="21" grpId="0"/>
      <p:bldP spid="22" grpId="0"/>
      <p:bldP spid="23" grpId="0" animBg="1"/>
      <p:bldP spid="25"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A29B-678D-48C0-198D-7BA4F96B5F61}"/>
              </a:ext>
            </a:extLst>
          </p:cNvPr>
          <p:cNvSpPr>
            <a:spLocks noGrp="1"/>
          </p:cNvSpPr>
          <p:nvPr>
            <p:ph type="title"/>
          </p:nvPr>
        </p:nvSpPr>
        <p:spPr>
          <a:xfrm>
            <a:off x="685800" y="58744"/>
            <a:ext cx="7772400" cy="941167"/>
          </a:xfrm>
        </p:spPr>
        <p:txBody>
          <a:bodyPr>
            <a:normAutofit/>
          </a:bodyPr>
          <a:lstStyle/>
          <a:p>
            <a:r>
              <a:rPr lang="en-US"/>
              <a:t>Engineering reuse process</a:t>
            </a:r>
          </a:p>
        </p:txBody>
      </p:sp>
      <p:sp>
        <p:nvSpPr>
          <p:cNvPr id="4" name="TextBox 3">
            <a:extLst>
              <a:ext uri="{FF2B5EF4-FFF2-40B4-BE49-F238E27FC236}">
                <a16:creationId xmlns:a16="http://schemas.microsoft.com/office/drawing/2014/main" id="{29F61490-AD47-939A-B703-A253A1129081}"/>
              </a:ext>
            </a:extLst>
          </p:cNvPr>
          <p:cNvSpPr txBox="1"/>
          <p:nvPr/>
        </p:nvSpPr>
        <p:spPr>
          <a:xfrm>
            <a:off x="455094" y="5525376"/>
            <a:ext cx="2538644" cy="523220"/>
          </a:xfrm>
          <a:prstGeom prst="rect">
            <a:avLst/>
          </a:prstGeom>
          <a:noFill/>
        </p:spPr>
        <p:txBody>
          <a:bodyPr wrap="none" rtlCol="0">
            <a:spAutoFit/>
          </a:bodyPr>
          <a:lstStyle/>
          <a:p>
            <a:r>
              <a:rPr lang="en-US" sz="2800"/>
              <a:t>Specify problem</a:t>
            </a:r>
          </a:p>
        </p:txBody>
      </p:sp>
      <p:sp>
        <p:nvSpPr>
          <p:cNvPr id="5" name="TextBox 4">
            <a:extLst>
              <a:ext uri="{FF2B5EF4-FFF2-40B4-BE49-F238E27FC236}">
                <a16:creationId xmlns:a16="http://schemas.microsoft.com/office/drawing/2014/main" id="{B7DB076B-5CF6-DF0D-3690-626801F4825C}"/>
              </a:ext>
            </a:extLst>
          </p:cNvPr>
          <p:cNvSpPr txBox="1"/>
          <p:nvPr/>
        </p:nvSpPr>
        <p:spPr>
          <a:xfrm>
            <a:off x="1983118" y="4482331"/>
            <a:ext cx="2957348" cy="523220"/>
          </a:xfrm>
          <a:prstGeom prst="rect">
            <a:avLst/>
          </a:prstGeom>
          <a:noFill/>
        </p:spPr>
        <p:txBody>
          <a:bodyPr wrap="none" rtlCol="0">
            <a:spAutoFit/>
          </a:bodyPr>
          <a:lstStyle/>
          <a:p>
            <a:r>
              <a:rPr lang="en-US" sz="2800"/>
              <a:t>Identify candidates</a:t>
            </a:r>
          </a:p>
        </p:txBody>
      </p:sp>
      <p:sp>
        <p:nvSpPr>
          <p:cNvPr id="6" name="TextBox 5">
            <a:extLst>
              <a:ext uri="{FF2B5EF4-FFF2-40B4-BE49-F238E27FC236}">
                <a16:creationId xmlns:a16="http://schemas.microsoft.com/office/drawing/2014/main" id="{4E1DE26E-9CC3-E27E-25A7-456938618D5C}"/>
              </a:ext>
            </a:extLst>
          </p:cNvPr>
          <p:cNvSpPr txBox="1"/>
          <p:nvPr/>
        </p:nvSpPr>
        <p:spPr>
          <a:xfrm>
            <a:off x="3188591" y="3415022"/>
            <a:ext cx="3067956" cy="523220"/>
          </a:xfrm>
          <a:prstGeom prst="rect">
            <a:avLst/>
          </a:prstGeom>
          <a:noFill/>
        </p:spPr>
        <p:txBody>
          <a:bodyPr wrap="none" rtlCol="0">
            <a:spAutoFit/>
          </a:bodyPr>
          <a:lstStyle/>
          <a:p>
            <a:r>
              <a:rPr lang="en-US" sz="2800"/>
              <a:t>Evaluate candidates</a:t>
            </a:r>
          </a:p>
        </p:txBody>
      </p:sp>
      <p:sp>
        <p:nvSpPr>
          <p:cNvPr id="7" name="TextBox 6">
            <a:extLst>
              <a:ext uri="{FF2B5EF4-FFF2-40B4-BE49-F238E27FC236}">
                <a16:creationId xmlns:a16="http://schemas.microsoft.com/office/drawing/2014/main" id="{36F4C202-C9A3-3639-6BFB-A65A45198FD0}"/>
              </a:ext>
            </a:extLst>
          </p:cNvPr>
          <p:cNvSpPr txBox="1"/>
          <p:nvPr/>
        </p:nvSpPr>
        <p:spPr>
          <a:xfrm>
            <a:off x="4442561" y="2495781"/>
            <a:ext cx="2934906" cy="523220"/>
          </a:xfrm>
          <a:prstGeom prst="rect">
            <a:avLst/>
          </a:prstGeom>
          <a:noFill/>
        </p:spPr>
        <p:txBody>
          <a:bodyPr wrap="none" rtlCol="0">
            <a:spAutoFit/>
          </a:bodyPr>
          <a:lstStyle/>
          <a:p>
            <a:r>
              <a:rPr lang="en-US" sz="2800"/>
              <a:t>Adapt candidate(s)</a:t>
            </a:r>
          </a:p>
        </p:txBody>
      </p:sp>
      <p:sp>
        <p:nvSpPr>
          <p:cNvPr id="11" name="TextBox 10">
            <a:extLst>
              <a:ext uri="{FF2B5EF4-FFF2-40B4-BE49-F238E27FC236}">
                <a16:creationId xmlns:a16="http://schemas.microsoft.com/office/drawing/2014/main" id="{BDF68F3C-45C8-3E3A-7EE6-5D228E36A99A}"/>
              </a:ext>
            </a:extLst>
          </p:cNvPr>
          <p:cNvSpPr txBox="1"/>
          <p:nvPr/>
        </p:nvSpPr>
        <p:spPr>
          <a:xfrm>
            <a:off x="5463516" y="1586460"/>
            <a:ext cx="1203856" cy="523220"/>
          </a:xfrm>
          <a:prstGeom prst="rect">
            <a:avLst/>
          </a:prstGeom>
          <a:noFill/>
        </p:spPr>
        <p:txBody>
          <a:bodyPr wrap="none" rtlCol="0">
            <a:spAutoFit/>
          </a:bodyPr>
          <a:lstStyle/>
          <a:p>
            <a:r>
              <a:rPr lang="en-US" sz="2800"/>
              <a:t>Deploy</a:t>
            </a:r>
          </a:p>
        </p:txBody>
      </p:sp>
      <p:sp>
        <p:nvSpPr>
          <p:cNvPr id="3" name="Down Arrow 2">
            <a:extLst>
              <a:ext uri="{FF2B5EF4-FFF2-40B4-BE49-F238E27FC236}">
                <a16:creationId xmlns:a16="http://schemas.microsoft.com/office/drawing/2014/main" id="{0F7A14BD-E0B2-2690-345C-7FA82A4DE7AF}"/>
              </a:ext>
            </a:extLst>
          </p:cNvPr>
          <p:cNvSpPr/>
          <p:nvPr/>
        </p:nvSpPr>
        <p:spPr>
          <a:xfrm rot="17228425">
            <a:off x="1476120" y="4314330"/>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BC7BE4-623F-9DD1-1733-BC01EDE60F48}"/>
              </a:ext>
            </a:extLst>
          </p:cNvPr>
          <p:cNvSpPr txBox="1"/>
          <p:nvPr/>
        </p:nvSpPr>
        <p:spPr>
          <a:xfrm>
            <a:off x="207316" y="3901850"/>
            <a:ext cx="2032736" cy="646331"/>
          </a:xfrm>
          <a:prstGeom prst="rect">
            <a:avLst/>
          </a:prstGeom>
          <a:noFill/>
          <a:ln w="57150">
            <a:solidFill>
              <a:srgbClr val="FF0000"/>
            </a:solidFill>
          </a:ln>
        </p:spPr>
        <p:txBody>
          <a:bodyPr wrap="none" rtlCol="0">
            <a:spAutoFit/>
          </a:bodyPr>
          <a:lstStyle/>
          <a:p>
            <a:r>
              <a:rPr lang="en-US" b="1"/>
              <a:t>What is available?</a:t>
            </a:r>
          </a:p>
          <a:p>
            <a:r>
              <a:rPr lang="en-US" b="1"/>
              <a:t>What are the risks?</a:t>
            </a:r>
          </a:p>
        </p:txBody>
      </p:sp>
      <p:sp>
        <p:nvSpPr>
          <p:cNvPr id="20" name="Down Arrow 19">
            <a:extLst>
              <a:ext uri="{FF2B5EF4-FFF2-40B4-BE49-F238E27FC236}">
                <a16:creationId xmlns:a16="http://schemas.microsoft.com/office/drawing/2014/main" id="{1586BCBF-141D-4BFE-55A8-B3195B1DA4D5}"/>
              </a:ext>
            </a:extLst>
          </p:cNvPr>
          <p:cNvSpPr/>
          <p:nvPr/>
        </p:nvSpPr>
        <p:spPr>
          <a:xfrm rot="18558674">
            <a:off x="2511793" y="3325554"/>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08DA5CA-2D0F-7C02-BB7F-DD3CDEE6ACEB}"/>
              </a:ext>
            </a:extLst>
          </p:cNvPr>
          <p:cNvSpPr txBox="1"/>
          <p:nvPr/>
        </p:nvSpPr>
        <p:spPr>
          <a:xfrm>
            <a:off x="324384" y="2920324"/>
            <a:ext cx="2152641" cy="646331"/>
          </a:xfrm>
          <a:prstGeom prst="rect">
            <a:avLst/>
          </a:prstGeom>
          <a:noFill/>
        </p:spPr>
        <p:txBody>
          <a:bodyPr wrap="none" rtlCol="0">
            <a:spAutoFit/>
          </a:bodyPr>
          <a:lstStyle/>
          <a:p>
            <a:r>
              <a:rPr lang="en-US" b="1"/>
              <a:t>What is prioritized?</a:t>
            </a:r>
          </a:p>
          <a:p>
            <a:r>
              <a:rPr lang="en-US" b="1"/>
              <a:t>What is challenging?</a:t>
            </a:r>
          </a:p>
        </p:txBody>
      </p:sp>
      <p:sp>
        <p:nvSpPr>
          <p:cNvPr id="22" name="TextBox 21">
            <a:extLst>
              <a:ext uri="{FF2B5EF4-FFF2-40B4-BE49-F238E27FC236}">
                <a16:creationId xmlns:a16="http://schemas.microsoft.com/office/drawing/2014/main" id="{7D405C57-7359-9CA3-DA5D-4CE97167A854}"/>
              </a:ext>
            </a:extLst>
          </p:cNvPr>
          <p:cNvSpPr txBox="1"/>
          <p:nvPr/>
        </p:nvSpPr>
        <p:spPr>
          <a:xfrm>
            <a:off x="2614803" y="1906169"/>
            <a:ext cx="1377044" cy="369332"/>
          </a:xfrm>
          <a:prstGeom prst="rect">
            <a:avLst/>
          </a:prstGeom>
          <a:noFill/>
        </p:spPr>
        <p:txBody>
          <a:bodyPr wrap="none" rtlCol="0">
            <a:spAutoFit/>
          </a:bodyPr>
          <a:lstStyle/>
          <a:p>
            <a:r>
              <a:rPr lang="en-US" b="1"/>
              <a:t>Any danger?</a:t>
            </a:r>
          </a:p>
        </p:txBody>
      </p:sp>
      <p:sp>
        <p:nvSpPr>
          <p:cNvPr id="23" name="Down Arrow 22">
            <a:extLst>
              <a:ext uri="{FF2B5EF4-FFF2-40B4-BE49-F238E27FC236}">
                <a16:creationId xmlns:a16="http://schemas.microsoft.com/office/drawing/2014/main" id="{9BEC8A7E-0D49-D003-4F24-5C9609DA962D}"/>
              </a:ext>
            </a:extLst>
          </p:cNvPr>
          <p:cNvSpPr/>
          <p:nvPr/>
        </p:nvSpPr>
        <p:spPr>
          <a:xfrm rot="16200000">
            <a:off x="4482447" y="1435510"/>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F64B68C-E03E-AED6-0341-97FD83FBB5CC}"/>
              </a:ext>
            </a:extLst>
          </p:cNvPr>
          <p:cNvSpPr txBox="1"/>
          <p:nvPr/>
        </p:nvSpPr>
        <p:spPr>
          <a:xfrm>
            <a:off x="5910014" y="5471695"/>
            <a:ext cx="2589555" cy="369332"/>
          </a:xfrm>
          <a:prstGeom prst="rect">
            <a:avLst/>
          </a:prstGeom>
          <a:noFill/>
        </p:spPr>
        <p:txBody>
          <a:bodyPr wrap="none" rtlCol="0">
            <a:spAutoFit/>
          </a:bodyPr>
          <a:lstStyle/>
          <a:p>
            <a:r>
              <a:rPr lang="en-US" b="1"/>
              <a:t>What if we fail to re-use?</a:t>
            </a:r>
          </a:p>
        </p:txBody>
      </p:sp>
      <p:sp>
        <p:nvSpPr>
          <p:cNvPr id="26" name="Down Arrow 25">
            <a:extLst>
              <a:ext uri="{FF2B5EF4-FFF2-40B4-BE49-F238E27FC236}">
                <a16:creationId xmlns:a16="http://schemas.microsoft.com/office/drawing/2014/main" id="{5ECE2BB6-C7AD-CAF1-B806-EE46BEC237C7}"/>
              </a:ext>
            </a:extLst>
          </p:cNvPr>
          <p:cNvSpPr/>
          <p:nvPr/>
        </p:nvSpPr>
        <p:spPr>
          <a:xfrm rot="18581855">
            <a:off x="6664712" y="4207369"/>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435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9D1F61-B74F-FD46-9676-D29849AD2577}"/>
              </a:ext>
            </a:extLst>
          </p:cNvPr>
          <p:cNvSpPr>
            <a:spLocks noGrp="1"/>
          </p:cNvSpPr>
          <p:nvPr>
            <p:ph type="ctrTitle"/>
          </p:nvPr>
        </p:nvSpPr>
        <p:spPr>
          <a:xfrm>
            <a:off x="312388" y="131699"/>
            <a:ext cx="8519224" cy="1682444"/>
          </a:xfrm>
          <a:solidFill>
            <a:srgbClr val="FFFFFF"/>
          </a:solidFill>
          <a:ln w="31750" cap="sq">
            <a:noFill/>
            <a:miter lim="800000"/>
          </a:ln>
        </p:spPr>
        <p:txBody>
          <a:bodyPr vert="horz" lIns="182880" tIns="182880" rIns="182880" bIns="182880" rtlCol="0" anchor="ctr">
            <a:noAutofit/>
          </a:bodyPr>
          <a:lstStyle/>
          <a:p>
            <a:r>
              <a:rPr lang="en-US" sz="4000" dirty="0"/>
              <a:t>An Empirical Study of Artifacts and Security Risks in the Pre-trained Model Supply Chain</a:t>
            </a:r>
          </a:p>
        </p:txBody>
      </p:sp>
      <p:sp>
        <p:nvSpPr>
          <p:cNvPr id="23" name="TextBox 22">
            <a:extLst>
              <a:ext uri="{FF2B5EF4-FFF2-40B4-BE49-F238E27FC236}">
                <a16:creationId xmlns:a16="http://schemas.microsoft.com/office/drawing/2014/main" id="{1FF50BC0-A9FC-7B41-9942-2B9FE479BD86}"/>
              </a:ext>
            </a:extLst>
          </p:cNvPr>
          <p:cNvSpPr txBox="1"/>
          <p:nvPr/>
        </p:nvSpPr>
        <p:spPr>
          <a:xfrm>
            <a:off x="-148281" y="2781866"/>
            <a:ext cx="9292281" cy="1808921"/>
          </a:xfrm>
          <a:prstGeom prst="rect">
            <a:avLst/>
          </a:prstGeom>
        </p:spPr>
        <p:txBody>
          <a:bodyPr vert="horz" lIns="0" tIns="0" rIns="0" bIns="0" rtlCol="0" anchor="t">
            <a:noAutofit/>
          </a:bodyPr>
          <a:lstStyle>
            <a:defPPr>
              <a:defRPr lang="en-US"/>
            </a:defPPr>
            <a:lvl1pPr marR="0" lvl="0" indent="0" algn="ctr" fontAlgn="auto">
              <a:lnSpc>
                <a:spcPct val="100000"/>
              </a:lnSpc>
              <a:spcBef>
                <a:spcPts val="0"/>
              </a:spcBef>
              <a:spcAft>
                <a:spcPts val="0"/>
              </a:spcAft>
              <a:buClrTx/>
              <a:buSzTx/>
              <a:buFont typeface="Wingdings" charset="2"/>
              <a:buNone/>
              <a:tabLst/>
              <a:defRPr sz="1050"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r>
              <a:rPr lang="en-US" sz="2000" b="1" dirty="0" err="1"/>
              <a:t>Wenxin</a:t>
            </a:r>
            <a:r>
              <a:rPr lang="en-US" sz="2000" b="1" dirty="0"/>
              <a:t> Jiang        </a:t>
            </a:r>
            <a:r>
              <a:rPr lang="en-US" sz="2000" dirty="0"/>
              <a:t>Nicholas </a:t>
            </a:r>
            <a:r>
              <a:rPr lang="en-US" sz="2000" dirty="0" err="1"/>
              <a:t>Synovic</a:t>
            </a:r>
            <a:r>
              <a:rPr lang="en-US" sz="2000" dirty="0"/>
              <a:t>      Rohan Sethi</a:t>
            </a:r>
          </a:p>
          <a:p>
            <a:endParaRPr lang="en-US" sz="2000" dirty="0"/>
          </a:p>
          <a:p>
            <a:endParaRPr lang="en-US" sz="2000" dirty="0"/>
          </a:p>
          <a:p>
            <a:endParaRPr lang="en-US" sz="2000" dirty="0"/>
          </a:p>
          <a:p>
            <a:endParaRPr lang="en-US" sz="2000" dirty="0"/>
          </a:p>
          <a:p>
            <a:r>
              <a:rPr lang="en-US" sz="2000" dirty="0"/>
              <a:t>  Aryan </a:t>
            </a:r>
            <a:r>
              <a:rPr lang="en-US" sz="2000" dirty="0" err="1"/>
              <a:t>Indarapu</a:t>
            </a:r>
            <a:r>
              <a:rPr lang="zh-CN" altLang="en-US" sz="2000" dirty="0"/>
              <a:t> </a:t>
            </a:r>
            <a:r>
              <a:rPr lang="en-US" altLang="zh-CN" sz="2000" dirty="0"/>
              <a:t>(</a:t>
            </a:r>
            <a:r>
              <a:rPr lang="en-US" altLang="zh-CN" sz="2000" i="1" dirty="0"/>
              <a:t>UIUC</a:t>
            </a:r>
            <a:r>
              <a:rPr lang="en-US" altLang="zh-CN" sz="2000" dirty="0"/>
              <a:t>)   </a:t>
            </a:r>
            <a:r>
              <a:rPr lang="en-US" sz="2000" dirty="0"/>
              <a:t>Matt Hyatt    Taylor R. </a:t>
            </a:r>
            <a:r>
              <a:rPr lang="en-US" sz="2000" dirty="0" err="1"/>
              <a:t>Schorlemmer</a:t>
            </a:r>
            <a:r>
              <a:rPr lang="en-US" sz="2000" dirty="0"/>
              <a:t>  </a:t>
            </a:r>
          </a:p>
          <a:p>
            <a:endParaRPr lang="en-US" sz="2000" dirty="0"/>
          </a:p>
          <a:p>
            <a:endParaRPr lang="en-US" sz="2000" dirty="0"/>
          </a:p>
          <a:p>
            <a:endParaRPr lang="en-US" sz="2000" dirty="0"/>
          </a:p>
          <a:p>
            <a:endParaRPr lang="en-US" sz="2000" dirty="0"/>
          </a:p>
          <a:p>
            <a:r>
              <a:rPr lang="en-US" sz="2000" dirty="0"/>
              <a:t>George K. </a:t>
            </a:r>
            <a:r>
              <a:rPr lang="en-US" sz="2000" dirty="0" err="1"/>
              <a:t>Thiruvathukal</a:t>
            </a:r>
            <a:r>
              <a:rPr lang="en-US" sz="2000" dirty="0"/>
              <a:t>    James C. Davis</a:t>
            </a:r>
          </a:p>
        </p:txBody>
      </p:sp>
      <p:pic>
        <p:nvPicPr>
          <p:cNvPr id="1026" name="Picture 2">
            <a:extLst>
              <a:ext uri="{FF2B5EF4-FFF2-40B4-BE49-F238E27FC236}">
                <a16:creationId xmlns:a16="http://schemas.microsoft.com/office/drawing/2014/main" id="{4CD9348F-8BA6-2345-8C24-A2EAE6296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371841"/>
            <a:ext cx="2335048" cy="5137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9D33A2-3F26-0F45-B08C-C35176B44F0E}"/>
              </a:ext>
            </a:extLst>
          </p:cNvPr>
          <p:cNvSpPr txBox="1"/>
          <p:nvPr/>
        </p:nvSpPr>
        <p:spPr>
          <a:xfrm>
            <a:off x="0" y="4953608"/>
            <a:ext cx="4373398" cy="615553"/>
          </a:xfrm>
          <a:prstGeom prst="rect">
            <a:avLst/>
          </a:prstGeom>
          <a:noFill/>
        </p:spPr>
        <p:txBody>
          <a:bodyPr wrap="square">
            <a:spAutoFit/>
          </a:bodyPr>
          <a:lstStyle/>
          <a:p>
            <a:pPr rtl="0">
              <a:spcBef>
                <a:spcPts val="0"/>
              </a:spcBef>
              <a:spcAft>
                <a:spcPts val="0"/>
              </a:spcAft>
            </a:pPr>
            <a:r>
              <a:rPr lang="en-US" sz="1600" b="0" i="1" u="none" strike="noStrike" dirty="0">
                <a:solidFill>
                  <a:srgbClr val="000000"/>
                </a:solidFill>
                <a:effectLst/>
                <a:latin typeface="Arial" panose="020B0604020202020204" pitchFamily="34" charset="0"/>
              </a:rPr>
              <a:t>In collaboration with</a:t>
            </a:r>
            <a:endParaRPr lang="en-US" sz="1600" b="0" dirty="0">
              <a:effectLst/>
            </a:endParaRPr>
          </a:p>
          <a:p>
            <a:endParaRPr lang="en-US" dirty="0"/>
          </a:p>
        </p:txBody>
      </p:sp>
      <p:pic>
        <p:nvPicPr>
          <p:cNvPr id="1030" name="Picture 6">
            <a:extLst>
              <a:ext uri="{FF2B5EF4-FFF2-40B4-BE49-F238E27FC236}">
                <a16:creationId xmlns:a16="http://schemas.microsoft.com/office/drawing/2014/main" id="{4D8F7FCC-667B-3A48-9677-1B44F69957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054"/>
          <a:stretch/>
        </p:blipFill>
        <p:spPr bwMode="auto">
          <a:xfrm>
            <a:off x="5069320" y="6149321"/>
            <a:ext cx="2418862" cy="5137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isco - Wikipedia">
            <a:extLst>
              <a:ext uri="{FF2B5EF4-FFF2-40B4-BE49-F238E27FC236}">
                <a16:creationId xmlns:a16="http://schemas.microsoft.com/office/drawing/2014/main" id="{9DBFA2C8-EA4B-D949-AB51-92E74EDFD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588" y="6336650"/>
            <a:ext cx="819700" cy="432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 Apps on Google Play">
            <a:extLst>
              <a:ext uri="{FF2B5EF4-FFF2-40B4-BE49-F238E27FC236}">
                <a16:creationId xmlns:a16="http://schemas.microsoft.com/office/drawing/2014/main" id="{CEBD4BCD-B02F-494D-A01D-EE4F1A500C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8573" y="5585088"/>
            <a:ext cx="819700" cy="81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National Science Foundation - Wikipedia">
            <a:extLst>
              <a:ext uri="{FF2B5EF4-FFF2-40B4-BE49-F238E27FC236}">
                <a16:creationId xmlns:a16="http://schemas.microsoft.com/office/drawing/2014/main" id="{04EA066D-7B40-CB4C-801F-AD01EBE387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8985" y="5629991"/>
            <a:ext cx="726650" cy="729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2E70D9B-DF2F-3C48-8D8C-FF00804712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78" t="935" r="1578" b="24065"/>
          <a:stretch/>
        </p:blipFill>
        <p:spPr bwMode="auto">
          <a:xfrm>
            <a:off x="5752692" y="1762153"/>
            <a:ext cx="1052118" cy="10521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file photo of Matt Hyatt">
            <a:extLst>
              <a:ext uri="{FF2B5EF4-FFF2-40B4-BE49-F238E27FC236}">
                <a16:creationId xmlns:a16="http://schemas.microsoft.com/office/drawing/2014/main" id="{5938657A-2F63-D847-B1E3-C16B8452AB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3163" y="3182668"/>
            <a:ext cx="1052117" cy="105211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James Davis, PhD">
            <a:extLst>
              <a:ext uri="{FF2B5EF4-FFF2-40B4-BE49-F238E27FC236}">
                <a16:creationId xmlns:a16="http://schemas.microsoft.com/office/drawing/2014/main" id="{38F7C964-2D08-7D46-ACE6-17392365B73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71" b="9899"/>
          <a:stretch/>
        </p:blipFill>
        <p:spPr bwMode="auto">
          <a:xfrm>
            <a:off x="5226633" y="4712304"/>
            <a:ext cx="1052118" cy="105211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enxin Jiang">
            <a:extLst>
              <a:ext uri="{FF2B5EF4-FFF2-40B4-BE49-F238E27FC236}">
                <a16:creationId xmlns:a16="http://schemas.microsoft.com/office/drawing/2014/main" id="{46015A11-D4B5-AA42-8382-344AA3D337F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3" t="-74" r="-223" b="20074"/>
          <a:stretch/>
        </p:blipFill>
        <p:spPr bwMode="auto">
          <a:xfrm>
            <a:off x="2131306" y="1767878"/>
            <a:ext cx="1052118" cy="105211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rofile photo of Aryan Indarapu">
            <a:extLst>
              <a:ext uri="{FF2B5EF4-FFF2-40B4-BE49-F238E27FC236}">
                <a16:creationId xmlns:a16="http://schemas.microsoft.com/office/drawing/2014/main" id="{51B11E8E-27C2-C444-B2BE-F747FCFC025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2131306" y="3208500"/>
            <a:ext cx="1052118" cy="105211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rofile photo for gkthiruvathukal">
            <a:extLst>
              <a:ext uri="{FF2B5EF4-FFF2-40B4-BE49-F238E27FC236}">
                <a16:creationId xmlns:a16="http://schemas.microsoft.com/office/drawing/2014/main" id="{C2082071-F3CF-794C-849B-95EEC949C9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0481" y="4750356"/>
            <a:ext cx="1052116" cy="105211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rofile photo for tschorle">
            <a:extLst>
              <a:ext uri="{FF2B5EF4-FFF2-40B4-BE49-F238E27FC236}">
                <a16:creationId xmlns:a16="http://schemas.microsoft.com/office/drawing/2014/main" id="{862F3A54-769F-C946-AB26-1428263896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52692" y="3237229"/>
            <a:ext cx="1052117" cy="10521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Nicholas Synovic">
            <a:extLst>
              <a:ext uri="{FF2B5EF4-FFF2-40B4-BE49-F238E27FC236}">
                <a16:creationId xmlns:a16="http://schemas.microsoft.com/office/drawing/2014/main" id="{E8BF481D-AD2E-324D-8DA5-7CDA435E81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40813" y="1729748"/>
            <a:ext cx="1052118" cy="10521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7538298-5BB3-8041-B393-97C0FA02A385}"/>
              </a:ext>
            </a:extLst>
          </p:cNvPr>
          <p:cNvPicPr>
            <a:picLocks noChangeAspect="1"/>
          </p:cNvPicPr>
          <p:nvPr/>
        </p:nvPicPr>
        <p:blipFill>
          <a:blip r:embed="rId16"/>
          <a:stretch>
            <a:fillRect/>
          </a:stretch>
        </p:blipFill>
        <p:spPr>
          <a:xfrm>
            <a:off x="1655818" y="6119713"/>
            <a:ext cx="5913167" cy="626100"/>
          </a:xfrm>
          <a:prstGeom prst="rect">
            <a:avLst/>
          </a:prstGeom>
        </p:spPr>
      </p:pic>
      <p:sp>
        <p:nvSpPr>
          <p:cNvPr id="13" name="Rectangle 12">
            <a:extLst>
              <a:ext uri="{FF2B5EF4-FFF2-40B4-BE49-F238E27FC236}">
                <a16:creationId xmlns:a16="http://schemas.microsoft.com/office/drawing/2014/main" id="{F48D2BB3-EA9E-AC4A-BF38-C246F4A110EA}"/>
              </a:ext>
            </a:extLst>
          </p:cNvPr>
          <p:cNvSpPr/>
          <p:nvPr/>
        </p:nvSpPr>
        <p:spPr>
          <a:xfrm>
            <a:off x="1655818" y="6102367"/>
            <a:ext cx="5981757" cy="7298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19C292BF-1038-EF48-82F6-B4395036F314}"/>
              </a:ext>
            </a:extLst>
          </p:cNvPr>
          <p:cNvPicPr>
            <a:picLocks noChangeAspect="1"/>
          </p:cNvPicPr>
          <p:nvPr/>
        </p:nvPicPr>
        <p:blipFill>
          <a:blip r:embed="rId16"/>
          <a:stretch>
            <a:fillRect/>
          </a:stretch>
        </p:blipFill>
        <p:spPr>
          <a:xfrm>
            <a:off x="1575015" y="6143336"/>
            <a:ext cx="5913167" cy="626100"/>
          </a:xfrm>
          <a:prstGeom prst="rect">
            <a:avLst/>
          </a:prstGeom>
        </p:spPr>
      </p:pic>
    </p:spTree>
    <p:extLst>
      <p:ext uri="{BB962C8B-B14F-4D97-AF65-F5344CB8AC3E}">
        <p14:creationId xmlns:p14="http://schemas.microsoft.com/office/powerpoint/2010/main" val="3619607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2" y="150405"/>
            <a:ext cx="5064071" cy="909637"/>
          </a:xfrm>
        </p:spPr>
        <p:txBody>
          <a:bodyPr>
            <a:noAutofit/>
          </a:bodyPr>
          <a:lstStyle/>
          <a:p>
            <a:r>
              <a:rPr lang="en-US" sz="4400" b="1" dirty="0"/>
              <a:t>Contributions</a:t>
            </a:r>
          </a:p>
        </p:txBody>
      </p:sp>
      <p:sp>
        <p:nvSpPr>
          <p:cNvPr id="5" name="TextBox 4">
            <a:extLst>
              <a:ext uri="{FF2B5EF4-FFF2-40B4-BE49-F238E27FC236}">
                <a16:creationId xmlns:a16="http://schemas.microsoft.com/office/drawing/2014/main" id="{6007588A-740C-1D48-98BF-A2759B1261F8}"/>
              </a:ext>
            </a:extLst>
          </p:cNvPr>
          <p:cNvSpPr txBox="1"/>
          <p:nvPr/>
        </p:nvSpPr>
        <p:spPr>
          <a:xfrm>
            <a:off x="1066507" y="1207831"/>
            <a:ext cx="7010983" cy="5186613"/>
          </a:xfrm>
          <a:prstGeom prst="rect">
            <a:avLst/>
          </a:prstGeom>
          <a:noFill/>
        </p:spPr>
        <p:txBody>
          <a:bodyPr wrap="square" rtlCol="0">
            <a:spAutoFit/>
          </a:bodyPr>
          <a:lstStyle/>
          <a:p>
            <a:pPr marL="514350" indent="-514350">
              <a:lnSpc>
                <a:spcPct val="150000"/>
              </a:lnSpc>
              <a:buAutoNum type="arabicPeriod"/>
            </a:pPr>
            <a:r>
              <a:rPr lang="en-US" sz="3200" dirty="0"/>
              <a:t>Measure the artifacts in 8 model hubs and depict the PTM supply chain</a:t>
            </a:r>
          </a:p>
          <a:p>
            <a:pPr marL="514350" indent="-514350">
              <a:lnSpc>
                <a:spcPct val="150000"/>
              </a:lnSpc>
              <a:buAutoNum type="arabicPeriod"/>
            </a:pPr>
            <a:endParaRPr lang="en-US" sz="3200" dirty="0"/>
          </a:p>
          <a:p>
            <a:pPr marL="514350" indent="-514350">
              <a:lnSpc>
                <a:spcPct val="150000"/>
              </a:lnSpc>
              <a:buAutoNum type="arabicPeriod"/>
            </a:pPr>
            <a:r>
              <a:rPr lang="en-US" sz="3200" dirty="0"/>
              <a:t>Threat models and potential risks</a:t>
            </a:r>
          </a:p>
          <a:p>
            <a:pPr marL="514350" indent="-514350">
              <a:lnSpc>
                <a:spcPct val="150000"/>
              </a:lnSpc>
              <a:buAutoNum type="arabicPeriod"/>
            </a:pPr>
            <a:endParaRPr lang="en-US" sz="3200" dirty="0"/>
          </a:p>
          <a:p>
            <a:pPr marL="514350" indent="-514350">
              <a:lnSpc>
                <a:spcPct val="150000"/>
              </a:lnSpc>
              <a:buAutoNum type="arabicPeriod"/>
            </a:pPr>
            <a:r>
              <a:rPr lang="en-US" sz="3200" dirty="0"/>
              <a:t>Directions to address the security vulnerabilities on model hubs</a:t>
            </a:r>
          </a:p>
        </p:txBody>
      </p:sp>
      <p:sp>
        <p:nvSpPr>
          <p:cNvPr id="12" name="Slide Number Placeholder 3">
            <a:extLst>
              <a:ext uri="{FF2B5EF4-FFF2-40B4-BE49-F238E27FC236}">
                <a16:creationId xmlns:a16="http://schemas.microsoft.com/office/drawing/2014/main" id="{27CAD5CF-EF8A-364F-8620-C80E4AC7D782}"/>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18</a:t>
            </a:fld>
            <a:endParaRPr lang="en-US" dirty="0"/>
          </a:p>
        </p:txBody>
      </p:sp>
    </p:spTree>
    <p:extLst>
      <p:ext uri="{BB962C8B-B14F-4D97-AF65-F5344CB8AC3E}">
        <p14:creationId xmlns:p14="http://schemas.microsoft.com/office/powerpoint/2010/main" val="806226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ody Text">
            <a:extLst>
              <a:ext uri="{FF2B5EF4-FFF2-40B4-BE49-F238E27FC236}">
                <a16:creationId xmlns:a16="http://schemas.microsoft.com/office/drawing/2014/main" id="{AD721AFB-8924-485F-A3AE-206AAC078AA4}"/>
              </a:ext>
            </a:extLst>
          </p:cNvPr>
          <p:cNvSpPr>
            <a:spLocks noGrp="1"/>
          </p:cNvSpPr>
          <p:nvPr>
            <p:ph idx="1"/>
          </p:nvPr>
        </p:nvSpPr>
        <p:spPr>
          <a:xfrm>
            <a:off x="293116" y="1319509"/>
            <a:ext cx="8557768" cy="1219164"/>
          </a:xfrm>
        </p:spPr>
        <p:txBody>
          <a:bodyPr vert="horz" lIns="91440" tIns="45720" rIns="91440" bIns="45720" rtlCol="0" anchor="t">
            <a:normAutofit/>
          </a:bodyPr>
          <a:lstStyle/>
          <a:p>
            <a:pPr lvl="0"/>
            <a:r>
              <a:rPr lang="en-US" sz="2400" dirty="0">
                <a:solidFill>
                  <a:schemeClr val="tx1"/>
                </a:solidFill>
              </a:rPr>
              <a:t>PTMs and datasets organized by problem domain.</a:t>
            </a:r>
          </a:p>
        </p:txBody>
      </p:sp>
      <p:sp>
        <p:nvSpPr>
          <p:cNvPr id="2" name="Title">
            <a:extLst>
              <a:ext uri="{FF2B5EF4-FFF2-40B4-BE49-F238E27FC236}">
                <a16:creationId xmlns:a16="http://schemas.microsoft.com/office/drawing/2014/main" id="{DEE850DF-3D9E-1B47-90FF-ED7F0C971735}"/>
              </a:ext>
            </a:extLst>
          </p:cNvPr>
          <p:cNvSpPr>
            <a:spLocks noGrp="1"/>
          </p:cNvSpPr>
          <p:nvPr>
            <p:ph type="title"/>
          </p:nvPr>
        </p:nvSpPr>
        <p:spPr/>
        <p:txBody>
          <a:bodyPr>
            <a:normAutofit fontScale="90000"/>
          </a:bodyPr>
          <a:lstStyle/>
          <a:p>
            <a:r>
              <a:rPr lang="en-US" dirty="0"/>
              <a:t>Model Hubs</a:t>
            </a:r>
          </a:p>
        </p:txBody>
      </p:sp>
      <p:sp>
        <p:nvSpPr>
          <p:cNvPr id="17" name="Subhead">
            <a:extLst>
              <a:ext uri="{FF2B5EF4-FFF2-40B4-BE49-F238E27FC236}">
                <a16:creationId xmlns:a16="http://schemas.microsoft.com/office/drawing/2014/main" id="{131FDC70-3043-42CE-B9C2-4BE6B04DA96D}"/>
              </a:ext>
            </a:extLst>
          </p:cNvPr>
          <p:cNvSpPr txBox="1">
            <a:spLocks/>
          </p:cNvSpPr>
          <p:nvPr/>
        </p:nvSpPr>
        <p:spPr>
          <a:xfrm>
            <a:off x="293116" y="796965"/>
            <a:ext cx="6925728" cy="4924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3200" dirty="0">
                <a:solidFill>
                  <a:schemeClr val="bg1"/>
                </a:solidFill>
              </a:rPr>
              <a:t>What is it?</a:t>
            </a:r>
          </a:p>
        </p:txBody>
      </p:sp>
      <p:sp>
        <p:nvSpPr>
          <p:cNvPr id="18" name="Subhead">
            <a:extLst>
              <a:ext uri="{FF2B5EF4-FFF2-40B4-BE49-F238E27FC236}">
                <a16:creationId xmlns:a16="http://schemas.microsoft.com/office/drawing/2014/main" id="{10353F92-DDC1-49EC-9006-300F1CB3C186}"/>
              </a:ext>
            </a:extLst>
          </p:cNvPr>
          <p:cNvSpPr txBox="1">
            <a:spLocks/>
          </p:cNvSpPr>
          <p:nvPr/>
        </p:nvSpPr>
        <p:spPr>
          <a:xfrm>
            <a:off x="293116" y="2164324"/>
            <a:ext cx="8017077" cy="4924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3200" dirty="0">
                <a:solidFill>
                  <a:schemeClr val="bg1"/>
                </a:solidFill>
              </a:rPr>
              <a:t>Compared to traditional package registries</a:t>
            </a:r>
            <a:endParaRPr lang="en-US" sz="2400" dirty="0">
              <a:solidFill>
                <a:schemeClr val="bg1"/>
              </a:solidFill>
            </a:endParaRPr>
          </a:p>
        </p:txBody>
      </p:sp>
      <p:pic>
        <p:nvPicPr>
          <p:cNvPr id="4" name="Picture 3" descr="Chart, bar chart&#10;&#10;Description automatically generated">
            <a:extLst>
              <a:ext uri="{FF2B5EF4-FFF2-40B4-BE49-F238E27FC236}">
                <a16:creationId xmlns:a16="http://schemas.microsoft.com/office/drawing/2014/main" id="{6495F1EA-336E-964F-9D78-96879CD441FD}"/>
              </a:ext>
            </a:extLst>
          </p:cNvPr>
          <p:cNvPicPr>
            <a:picLocks noChangeAspect="1"/>
          </p:cNvPicPr>
          <p:nvPr/>
        </p:nvPicPr>
        <p:blipFill>
          <a:blip r:embed="rId3"/>
          <a:stretch>
            <a:fillRect/>
          </a:stretch>
        </p:blipFill>
        <p:spPr>
          <a:xfrm>
            <a:off x="2823083" y="2656767"/>
            <a:ext cx="5928361" cy="3952240"/>
          </a:xfrm>
          <a:prstGeom prst="rect">
            <a:avLst/>
          </a:prstGeom>
        </p:spPr>
      </p:pic>
      <p:pic>
        <p:nvPicPr>
          <p:cNvPr id="9" name="Picture 8">
            <a:extLst>
              <a:ext uri="{FF2B5EF4-FFF2-40B4-BE49-F238E27FC236}">
                <a16:creationId xmlns:a16="http://schemas.microsoft.com/office/drawing/2014/main" id="{A704CCA0-CF42-224C-9F25-E4F0AC927DFB}"/>
              </a:ext>
            </a:extLst>
          </p:cNvPr>
          <p:cNvPicPr>
            <a:picLocks noChangeAspect="1"/>
          </p:cNvPicPr>
          <p:nvPr/>
        </p:nvPicPr>
        <p:blipFill>
          <a:blip r:embed="rId4"/>
          <a:stretch>
            <a:fillRect/>
          </a:stretch>
        </p:blipFill>
        <p:spPr>
          <a:xfrm>
            <a:off x="174035" y="2776968"/>
            <a:ext cx="2312860" cy="984992"/>
          </a:xfrm>
          <a:prstGeom prst="rect">
            <a:avLst/>
          </a:prstGeom>
        </p:spPr>
      </p:pic>
      <p:pic>
        <p:nvPicPr>
          <p:cNvPr id="15" name="Picture 14">
            <a:extLst>
              <a:ext uri="{FF2B5EF4-FFF2-40B4-BE49-F238E27FC236}">
                <a16:creationId xmlns:a16="http://schemas.microsoft.com/office/drawing/2014/main" id="{C4EABFAA-8949-2C4A-8ED6-A333E004D266}"/>
              </a:ext>
            </a:extLst>
          </p:cNvPr>
          <p:cNvPicPr>
            <a:picLocks noChangeAspect="1"/>
          </p:cNvPicPr>
          <p:nvPr/>
        </p:nvPicPr>
        <p:blipFill>
          <a:blip r:embed="rId5"/>
          <a:stretch>
            <a:fillRect/>
          </a:stretch>
        </p:blipFill>
        <p:spPr>
          <a:xfrm>
            <a:off x="252637" y="5194688"/>
            <a:ext cx="1294184" cy="1338055"/>
          </a:xfrm>
          <a:prstGeom prst="rect">
            <a:avLst/>
          </a:prstGeom>
        </p:spPr>
      </p:pic>
      <p:pic>
        <p:nvPicPr>
          <p:cNvPr id="19" name="Picture 18">
            <a:extLst>
              <a:ext uri="{FF2B5EF4-FFF2-40B4-BE49-F238E27FC236}">
                <a16:creationId xmlns:a16="http://schemas.microsoft.com/office/drawing/2014/main" id="{82EE89E7-A667-8B4B-BBFB-79E454496EF5}"/>
              </a:ext>
            </a:extLst>
          </p:cNvPr>
          <p:cNvPicPr>
            <a:picLocks noChangeAspect="1"/>
          </p:cNvPicPr>
          <p:nvPr/>
        </p:nvPicPr>
        <p:blipFill>
          <a:blip r:embed="rId6"/>
          <a:stretch>
            <a:fillRect/>
          </a:stretch>
        </p:blipFill>
        <p:spPr>
          <a:xfrm>
            <a:off x="178612" y="3698671"/>
            <a:ext cx="2111025" cy="1517564"/>
          </a:xfrm>
          <a:prstGeom prst="rect">
            <a:avLst/>
          </a:prstGeom>
        </p:spPr>
      </p:pic>
      <p:sp>
        <p:nvSpPr>
          <p:cNvPr id="3" name="Oval 2">
            <a:extLst>
              <a:ext uri="{FF2B5EF4-FFF2-40B4-BE49-F238E27FC236}">
                <a16:creationId xmlns:a16="http://schemas.microsoft.com/office/drawing/2014/main" id="{5975BE34-3DDB-CA47-BA2D-F53F9C9FF5C7}"/>
              </a:ext>
            </a:extLst>
          </p:cNvPr>
          <p:cNvSpPr/>
          <p:nvPr/>
        </p:nvSpPr>
        <p:spPr>
          <a:xfrm>
            <a:off x="2924462" y="4318208"/>
            <a:ext cx="6059314" cy="214713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1B47D8E-DB0B-E04B-950E-334F439F16FE}"/>
              </a:ext>
            </a:extLst>
          </p:cNvPr>
          <p:cNvSpPr txBox="1"/>
          <p:nvPr/>
        </p:nvSpPr>
        <p:spPr>
          <a:xfrm>
            <a:off x="1958026" y="6239675"/>
            <a:ext cx="1788339" cy="369332"/>
          </a:xfrm>
          <a:prstGeom prst="rect">
            <a:avLst/>
          </a:prstGeom>
          <a:noFill/>
        </p:spPr>
        <p:txBody>
          <a:bodyPr wrap="square" rtlCol="0">
            <a:spAutoFit/>
          </a:bodyPr>
          <a:lstStyle/>
          <a:p>
            <a:r>
              <a:rPr lang="en-US" b="1" dirty="0">
                <a:solidFill>
                  <a:srgbClr val="FF0000"/>
                </a:solidFill>
              </a:rPr>
              <a:t>10,000,000+</a:t>
            </a:r>
          </a:p>
        </p:txBody>
      </p:sp>
      <p:cxnSp>
        <p:nvCxnSpPr>
          <p:cNvPr id="10" name="Straight Arrow Connector 9">
            <a:extLst>
              <a:ext uri="{FF2B5EF4-FFF2-40B4-BE49-F238E27FC236}">
                <a16:creationId xmlns:a16="http://schemas.microsoft.com/office/drawing/2014/main" id="{F21E05CB-DD2C-9045-9D47-52AE1D45BD96}"/>
              </a:ext>
            </a:extLst>
          </p:cNvPr>
          <p:cNvCxnSpPr>
            <a:cxnSpLocks/>
          </p:cNvCxnSpPr>
          <p:nvPr/>
        </p:nvCxnSpPr>
        <p:spPr>
          <a:xfrm flipV="1">
            <a:off x="3046485" y="5391776"/>
            <a:ext cx="725557" cy="87240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3">
            <a:extLst>
              <a:ext uri="{FF2B5EF4-FFF2-40B4-BE49-F238E27FC236}">
                <a16:creationId xmlns:a16="http://schemas.microsoft.com/office/drawing/2014/main" id="{C821980C-6AB0-3E4E-A70C-889458A8EFCA}"/>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19</a:t>
            </a:fld>
            <a:endParaRPr lang="en-US" dirty="0"/>
          </a:p>
        </p:txBody>
      </p:sp>
      <p:cxnSp>
        <p:nvCxnSpPr>
          <p:cNvPr id="11" name="Straight Arrow Connector 10">
            <a:extLst>
              <a:ext uri="{FF2B5EF4-FFF2-40B4-BE49-F238E27FC236}">
                <a16:creationId xmlns:a16="http://schemas.microsoft.com/office/drawing/2014/main" id="{30B75DA1-0D1F-634A-A9A6-932CE7612638}"/>
              </a:ext>
            </a:extLst>
          </p:cNvPr>
          <p:cNvCxnSpPr>
            <a:cxnSpLocks/>
          </p:cNvCxnSpPr>
          <p:nvPr/>
        </p:nvCxnSpPr>
        <p:spPr>
          <a:xfrm>
            <a:off x="2486895" y="3115859"/>
            <a:ext cx="134199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11204C9-350B-1B45-BDD5-DC2F4D8637EE}"/>
              </a:ext>
            </a:extLst>
          </p:cNvPr>
          <p:cNvCxnSpPr>
            <a:cxnSpLocks/>
          </p:cNvCxnSpPr>
          <p:nvPr/>
        </p:nvCxnSpPr>
        <p:spPr>
          <a:xfrm flipV="1">
            <a:off x="2080267" y="3554524"/>
            <a:ext cx="1900536" cy="75581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6F112B3-839E-C642-B8EA-D44FDB0ECB7C}"/>
              </a:ext>
            </a:extLst>
          </p:cNvPr>
          <p:cNvCxnSpPr>
            <a:cxnSpLocks/>
          </p:cNvCxnSpPr>
          <p:nvPr/>
        </p:nvCxnSpPr>
        <p:spPr>
          <a:xfrm flipV="1">
            <a:off x="1545132" y="5721738"/>
            <a:ext cx="2219714" cy="59846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88D9E4-B3F9-3141-84ED-6D8ACF119D2D}"/>
              </a:ext>
            </a:extLst>
          </p:cNvPr>
          <p:cNvCxnSpPr>
            <a:cxnSpLocks/>
          </p:cNvCxnSpPr>
          <p:nvPr/>
        </p:nvCxnSpPr>
        <p:spPr>
          <a:xfrm>
            <a:off x="3563537" y="5252107"/>
            <a:ext cx="5025210" cy="0"/>
          </a:xfrm>
          <a:prstGeom prst="line">
            <a:avLst/>
          </a:prstGeom>
          <a:ln w="38100"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0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7" grpId="0"/>
      <p:bldP spid="18" grpId="0"/>
      <p:bldP spid="3"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70ECC-92DC-B457-8D29-0B09A3CBF0E8}"/>
              </a:ext>
            </a:extLst>
          </p:cNvPr>
          <p:cNvSpPr>
            <a:spLocks noGrp="1"/>
          </p:cNvSpPr>
          <p:nvPr>
            <p:ph type="title"/>
          </p:nvPr>
        </p:nvSpPr>
        <p:spPr>
          <a:xfrm>
            <a:off x="685800" y="278032"/>
            <a:ext cx="7772400" cy="1362075"/>
          </a:xfrm>
        </p:spPr>
        <p:txBody>
          <a:bodyPr/>
          <a:lstStyle/>
          <a:p>
            <a:r>
              <a:rPr lang="en-US"/>
              <a:t>Synopsis</a:t>
            </a:r>
          </a:p>
        </p:txBody>
      </p:sp>
      <p:sp>
        <p:nvSpPr>
          <p:cNvPr id="3" name="TextBox 2">
            <a:extLst>
              <a:ext uri="{FF2B5EF4-FFF2-40B4-BE49-F238E27FC236}">
                <a16:creationId xmlns:a16="http://schemas.microsoft.com/office/drawing/2014/main" id="{A5B8CF18-754A-FAC1-4645-8B22BC1E224D}"/>
              </a:ext>
            </a:extLst>
          </p:cNvPr>
          <p:cNvSpPr txBox="1"/>
          <p:nvPr/>
        </p:nvSpPr>
        <p:spPr>
          <a:xfrm>
            <a:off x="283778" y="1590058"/>
            <a:ext cx="2609945" cy="369332"/>
          </a:xfrm>
          <a:prstGeom prst="rect">
            <a:avLst/>
          </a:prstGeom>
          <a:noFill/>
        </p:spPr>
        <p:txBody>
          <a:bodyPr wrap="none" rtlCol="0">
            <a:spAutoFit/>
          </a:bodyPr>
          <a:lstStyle/>
          <a:p>
            <a:r>
              <a:rPr lang="en-US"/>
              <a:t>PICTURE: computer vision</a:t>
            </a:r>
          </a:p>
        </p:txBody>
      </p:sp>
      <p:sp>
        <p:nvSpPr>
          <p:cNvPr id="4" name="TextBox 3">
            <a:extLst>
              <a:ext uri="{FF2B5EF4-FFF2-40B4-BE49-F238E27FC236}">
                <a16:creationId xmlns:a16="http://schemas.microsoft.com/office/drawing/2014/main" id="{1200C57D-2DA6-5492-4633-50433F00CC0E}"/>
              </a:ext>
            </a:extLst>
          </p:cNvPr>
          <p:cNvSpPr txBox="1"/>
          <p:nvPr/>
        </p:nvSpPr>
        <p:spPr>
          <a:xfrm>
            <a:off x="3203804" y="2113371"/>
            <a:ext cx="2999411" cy="369332"/>
          </a:xfrm>
          <a:prstGeom prst="rect">
            <a:avLst/>
          </a:prstGeom>
          <a:noFill/>
        </p:spPr>
        <p:txBody>
          <a:bodyPr wrap="none" rtlCol="0">
            <a:spAutoFit/>
          </a:bodyPr>
          <a:lstStyle/>
          <a:p>
            <a:r>
              <a:rPr lang="en-US"/>
              <a:t>PICTURE: autonomous vehicle</a:t>
            </a:r>
          </a:p>
        </p:txBody>
      </p:sp>
      <p:sp>
        <p:nvSpPr>
          <p:cNvPr id="5" name="TextBox 4">
            <a:extLst>
              <a:ext uri="{FF2B5EF4-FFF2-40B4-BE49-F238E27FC236}">
                <a16:creationId xmlns:a16="http://schemas.microsoft.com/office/drawing/2014/main" id="{417627D5-E8F7-D45F-5B64-77839D6EDE6B}"/>
              </a:ext>
            </a:extLst>
          </p:cNvPr>
          <p:cNvSpPr txBox="1"/>
          <p:nvPr/>
        </p:nvSpPr>
        <p:spPr>
          <a:xfrm>
            <a:off x="4289851" y="2794408"/>
            <a:ext cx="4854149" cy="369332"/>
          </a:xfrm>
          <a:prstGeom prst="rect">
            <a:avLst/>
          </a:prstGeom>
          <a:noFill/>
        </p:spPr>
        <p:txBody>
          <a:bodyPr wrap="none" rtlCol="0">
            <a:spAutoFit/>
          </a:bodyPr>
          <a:lstStyle/>
          <a:p>
            <a:r>
              <a:rPr lang="en-US"/>
              <a:t>PICTURE: cybersecurity log analysis + a dashboard</a:t>
            </a:r>
          </a:p>
        </p:txBody>
      </p:sp>
      <p:sp>
        <p:nvSpPr>
          <p:cNvPr id="6" name="TextBox 5">
            <a:extLst>
              <a:ext uri="{FF2B5EF4-FFF2-40B4-BE49-F238E27FC236}">
                <a16:creationId xmlns:a16="http://schemas.microsoft.com/office/drawing/2014/main" id="{7D25D4EF-E81D-B491-D249-F4BC8379671C}"/>
              </a:ext>
            </a:extLst>
          </p:cNvPr>
          <p:cNvSpPr txBox="1"/>
          <p:nvPr/>
        </p:nvSpPr>
        <p:spPr>
          <a:xfrm>
            <a:off x="798787" y="3821670"/>
            <a:ext cx="7809446" cy="369332"/>
          </a:xfrm>
          <a:prstGeom prst="rect">
            <a:avLst/>
          </a:prstGeom>
          <a:noFill/>
        </p:spPr>
        <p:txBody>
          <a:bodyPr wrap="none" rtlCol="0">
            <a:spAutoFit/>
          </a:bodyPr>
          <a:lstStyle/>
          <a:p>
            <a:r>
              <a:rPr lang="en-US"/>
              <a:t>Picture: Growth in model complexity over time (simple sketch figure, not detailed)</a:t>
            </a:r>
          </a:p>
        </p:txBody>
      </p:sp>
      <p:sp>
        <p:nvSpPr>
          <p:cNvPr id="7" name="TextBox 6">
            <a:extLst>
              <a:ext uri="{FF2B5EF4-FFF2-40B4-BE49-F238E27FC236}">
                <a16:creationId xmlns:a16="http://schemas.microsoft.com/office/drawing/2014/main" id="{269C0A56-5354-80C3-106A-7067E88027F4}"/>
              </a:ext>
            </a:extLst>
          </p:cNvPr>
          <p:cNvSpPr txBox="1"/>
          <p:nvPr/>
        </p:nvSpPr>
        <p:spPr>
          <a:xfrm>
            <a:off x="798787" y="4656688"/>
            <a:ext cx="3509166" cy="369332"/>
          </a:xfrm>
          <a:prstGeom prst="rect">
            <a:avLst/>
          </a:prstGeom>
          <a:noFill/>
        </p:spPr>
        <p:txBody>
          <a:bodyPr wrap="none" rtlCol="0">
            <a:spAutoFit/>
          </a:bodyPr>
          <a:lstStyle/>
          <a:p>
            <a:r>
              <a:rPr lang="en-US"/>
              <a:t>Picture: Copy/paste, links in a chain</a:t>
            </a:r>
          </a:p>
        </p:txBody>
      </p:sp>
      <p:sp>
        <p:nvSpPr>
          <p:cNvPr id="8" name="TextBox 7">
            <a:extLst>
              <a:ext uri="{FF2B5EF4-FFF2-40B4-BE49-F238E27FC236}">
                <a16:creationId xmlns:a16="http://schemas.microsoft.com/office/drawing/2014/main" id="{E8C674A3-3AD0-B4FA-3A06-DFF42B16600E}"/>
              </a:ext>
            </a:extLst>
          </p:cNvPr>
          <p:cNvSpPr txBox="1"/>
          <p:nvPr/>
        </p:nvSpPr>
        <p:spPr>
          <a:xfrm>
            <a:off x="798787" y="5529969"/>
            <a:ext cx="7317452" cy="369332"/>
          </a:xfrm>
          <a:prstGeom prst="rect">
            <a:avLst/>
          </a:prstGeom>
          <a:noFill/>
        </p:spPr>
        <p:txBody>
          <a:bodyPr wrap="none" rtlCol="0">
            <a:spAutoFit/>
          </a:bodyPr>
          <a:lstStyle/>
          <a:p>
            <a:r>
              <a:rPr lang="en-US"/>
              <a:t>Picture: Investigator, with questions like ““Why?”, “Practices?” “Challenges?”</a:t>
            </a:r>
          </a:p>
        </p:txBody>
      </p:sp>
    </p:spTree>
    <p:extLst>
      <p:ext uri="{BB962C8B-B14F-4D97-AF65-F5344CB8AC3E}">
        <p14:creationId xmlns:p14="http://schemas.microsoft.com/office/powerpoint/2010/main" val="1249078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88E6-1B18-9643-A840-6F6D00DE0F80}"/>
              </a:ext>
            </a:extLst>
          </p:cNvPr>
          <p:cNvSpPr>
            <a:spLocks noGrp="1"/>
          </p:cNvSpPr>
          <p:nvPr>
            <p:ph type="title"/>
          </p:nvPr>
        </p:nvSpPr>
        <p:spPr>
          <a:xfrm>
            <a:off x="685800" y="704010"/>
            <a:ext cx="7772400" cy="1362075"/>
          </a:xfrm>
        </p:spPr>
        <p:txBody>
          <a:bodyPr/>
          <a:lstStyle/>
          <a:p>
            <a:r>
              <a:rPr lang="en-US" b="1" dirty="0"/>
              <a:t>Research questions</a:t>
            </a:r>
          </a:p>
        </p:txBody>
      </p:sp>
      <p:sp>
        <p:nvSpPr>
          <p:cNvPr id="5" name="TextBox 4">
            <a:extLst>
              <a:ext uri="{FF2B5EF4-FFF2-40B4-BE49-F238E27FC236}">
                <a16:creationId xmlns:a16="http://schemas.microsoft.com/office/drawing/2014/main" id="{830DECAA-44AD-BC4D-B2B4-C1FD99DCAB28}"/>
              </a:ext>
            </a:extLst>
          </p:cNvPr>
          <p:cNvSpPr txBox="1"/>
          <p:nvPr/>
        </p:nvSpPr>
        <p:spPr>
          <a:xfrm>
            <a:off x="177187" y="1706041"/>
            <a:ext cx="8789625" cy="3709285"/>
          </a:xfrm>
          <a:prstGeom prst="rect">
            <a:avLst/>
          </a:prstGeom>
          <a:noFill/>
        </p:spPr>
        <p:txBody>
          <a:bodyPr wrap="square" rtlCol="0">
            <a:spAutoFit/>
          </a:bodyPr>
          <a:lstStyle/>
          <a:p>
            <a:pPr marL="514350" indent="-514350">
              <a:lnSpc>
                <a:spcPct val="150000"/>
              </a:lnSpc>
              <a:buAutoNum type="arabicPeriod"/>
            </a:pPr>
            <a:r>
              <a:rPr lang="en-US" sz="3200" dirty="0"/>
              <a:t>What is the typical structure of model hubs?</a:t>
            </a:r>
          </a:p>
          <a:p>
            <a:pPr marL="514350" indent="-514350">
              <a:lnSpc>
                <a:spcPct val="150000"/>
              </a:lnSpc>
              <a:buAutoNum type="arabicPeriod"/>
            </a:pPr>
            <a:endParaRPr lang="en-US" sz="3200" dirty="0"/>
          </a:p>
          <a:p>
            <a:pPr marL="514350" indent="-514350">
              <a:lnSpc>
                <a:spcPct val="150000"/>
              </a:lnSpc>
              <a:buAutoNum type="arabicPeriod"/>
            </a:pPr>
            <a:r>
              <a:rPr lang="en-US" sz="3200" dirty="0"/>
              <a:t>What practices improve security in model hubs?</a:t>
            </a:r>
          </a:p>
          <a:p>
            <a:pPr marL="514350" indent="-514350">
              <a:lnSpc>
                <a:spcPct val="150000"/>
              </a:lnSpc>
              <a:buAutoNum type="arabicPeriod"/>
            </a:pPr>
            <a:endParaRPr lang="en-US" sz="3200" dirty="0"/>
          </a:p>
          <a:p>
            <a:pPr marL="514350" indent="-514350">
              <a:lnSpc>
                <a:spcPct val="150000"/>
              </a:lnSpc>
              <a:buAutoNum type="arabicPeriod"/>
            </a:pPr>
            <a:r>
              <a:rPr lang="en-US" sz="3200" dirty="0"/>
              <a:t>What are the potential threats in model hubs?</a:t>
            </a:r>
          </a:p>
        </p:txBody>
      </p:sp>
      <p:sp>
        <p:nvSpPr>
          <p:cNvPr id="7" name="Slide Number Placeholder 3">
            <a:extLst>
              <a:ext uri="{FF2B5EF4-FFF2-40B4-BE49-F238E27FC236}">
                <a16:creationId xmlns:a16="http://schemas.microsoft.com/office/drawing/2014/main" id="{B658FC2B-FA60-3B48-AC89-65C635CE9AD9}"/>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20</a:t>
            </a:fld>
            <a:endParaRPr lang="en-US" dirty="0"/>
          </a:p>
        </p:txBody>
      </p:sp>
    </p:spTree>
    <p:extLst>
      <p:ext uri="{BB962C8B-B14F-4D97-AF65-F5344CB8AC3E}">
        <p14:creationId xmlns:p14="http://schemas.microsoft.com/office/powerpoint/2010/main" val="652187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Model Hub Identification</a:t>
            </a:r>
          </a:p>
        </p:txBody>
      </p:sp>
      <p:pic>
        <p:nvPicPr>
          <p:cNvPr id="3" name="Picture 2">
            <a:extLst>
              <a:ext uri="{FF2B5EF4-FFF2-40B4-BE49-F238E27FC236}">
                <a16:creationId xmlns:a16="http://schemas.microsoft.com/office/drawing/2014/main" id="{D8250260-AB0E-EF45-A0CF-1D49885D5E04}"/>
              </a:ext>
            </a:extLst>
          </p:cNvPr>
          <p:cNvPicPr>
            <a:picLocks noChangeAspect="1"/>
          </p:cNvPicPr>
          <p:nvPr/>
        </p:nvPicPr>
        <p:blipFill rotWithShape="1">
          <a:blip r:embed="rId4"/>
          <a:srcRect r="70582"/>
          <a:stretch/>
        </p:blipFill>
        <p:spPr>
          <a:xfrm>
            <a:off x="714681" y="2031138"/>
            <a:ext cx="2990263" cy="4708434"/>
          </a:xfrm>
          <a:prstGeom prst="rect">
            <a:avLst/>
          </a:prstGeom>
        </p:spPr>
      </p:pic>
      <p:sp>
        <p:nvSpPr>
          <p:cNvPr id="6" name="TextBox 5">
            <a:extLst>
              <a:ext uri="{FF2B5EF4-FFF2-40B4-BE49-F238E27FC236}">
                <a16:creationId xmlns:a16="http://schemas.microsoft.com/office/drawing/2014/main" id="{FE60F081-26D4-0C41-8DA0-AE81CB0BEFCB}"/>
              </a:ext>
            </a:extLst>
          </p:cNvPr>
          <p:cNvSpPr txBox="1"/>
          <p:nvPr/>
        </p:nvSpPr>
        <p:spPr>
          <a:xfrm>
            <a:off x="148353" y="756603"/>
            <a:ext cx="7220759" cy="1569660"/>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Calibri" panose="020F0502020204030204" pitchFamily="34" charset="0"/>
              </a:rPr>
              <a:t>Keywords in major search engine</a:t>
            </a:r>
          </a:p>
          <a:p>
            <a:pPr marL="342900" indent="-342900">
              <a:buFont typeface="Arial" panose="020B0604020202020204" pitchFamily="34" charset="0"/>
              <a:buChar char="•"/>
            </a:pPr>
            <a:r>
              <a:rPr lang="en-US" sz="2400" b="1" dirty="0">
                <a:latin typeface="Calibri" panose="020F0502020204030204" pitchFamily="34" charset="0"/>
              </a:rPr>
              <a:t>Selection criteria</a:t>
            </a:r>
            <a:r>
              <a:rPr lang="en-US" sz="2400" dirty="0">
                <a:latin typeface="Calibri" panose="020F0502020204030204" pitchFamily="34" charset="0"/>
              </a:rPr>
              <a:t>: definition, website, documentation</a:t>
            </a:r>
          </a:p>
          <a:p>
            <a:pPr marL="342900" indent="-342900">
              <a:buFont typeface="Arial" panose="020B0604020202020204" pitchFamily="34" charset="0"/>
              <a:buChar char="•"/>
            </a:pPr>
            <a:r>
              <a:rPr lang="en-US" sz="2400" dirty="0">
                <a:latin typeface="Calibri" panose="020F0502020204030204" pitchFamily="34" charset="0"/>
              </a:rPr>
              <a:t>Result: 8 model hubs</a:t>
            </a:r>
          </a:p>
          <a:p>
            <a:pPr marL="342900" indent="-342900">
              <a:buFontTx/>
              <a:buChar char="-"/>
            </a:pPr>
            <a:endParaRPr lang="en-US" sz="2400" dirty="0">
              <a:latin typeface="Calibri" panose="020F0502020204030204" pitchFamily="34" charset="0"/>
            </a:endParaRPr>
          </a:p>
        </p:txBody>
      </p:sp>
      <p:sp>
        <p:nvSpPr>
          <p:cNvPr id="9" name="Slide Number Placeholder 3">
            <a:extLst>
              <a:ext uri="{FF2B5EF4-FFF2-40B4-BE49-F238E27FC236}">
                <a16:creationId xmlns:a16="http://schemas.microsoft.com/office/drawing/2014/main" id="{6AE044C0-43BA-B547-934A-0384F766072B}"/>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21</a:t>
            </a:fld>
            <a:endParaRPr lang="en-US" dirty="0"/>
          </a:p>
        </p:txBody>
      </p:sp>
      <p:sp>
        <p:nvSpPr>
          <p:cNvPr id="5" name="Rectangle 4">
            <a:extLst>
              <a:ext uri="{FF2B5EF4-FFF2-40B4-BE49-F238E27FC236}">
                <a16:creationId xmlns:a16="http://schemas.microsoft.com/office/drawing/2014/main" id="{3D20FD5E-EC4A-5243-ADA6-BA9F3605E008}"/>
              </a:ext>
            </a:extLst>
          </p:cNvPr>
          <p:cNvSpPr/>
          <p:nvPr/>
        </p:nvSpPr>
        <p:spPr>
          <a:xfrm>
            <a:off x="839096" y="2964438"/>
            <a:ext cx="2919636" cy="12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77DCC8-B963-9644-A10E-3675C175CCEE}"/>
              </a:ext>
            </a:extLst>
          </p:cNvPr>
          <p:cNvSpPr/>
          <p:nvPr/>
        </p:nvSpPr>
        <p:spPr>
          <a:xfrm>
            <a:off x="785308" y="5655643"/>
            <a:ext cx="2919636" cy="12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0859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88E6-1B18-9643-A840-6F6D00DE0F80}"/>
              </a:ext>
            </a:extLst>
          </p:cNvPr>
          <p:cNvSpPr>
            <a:spLocks noGrp="1"/>
          </p:cNvSpPr>
          <p:nvPr>
            <p:ph type="title"/>
          </p:nvPr>
        </p:nvSpPr>
        <p:spPr/>
        <p:txBody>
          <a:bodyPr>
            <a:normAutofit/>
          </a:bodyPr>
          <a:lstStyle/>
          <a:p>
            <a:r>
              <a:rPr lang="en-US" dirty="0"/>
              <a:t>Results</a:t>
            </a:r>
          </a:p>
        </p:txBody>
      </p:sp>
      <p:sp>
        <p:nvSpPr>
          <p:cNvPr id="6" name="Slide Number Placeholder 3">
            <a:extLst>
              <a:ext uri="{FF2B5EF4-FFF2-40B4-BE49-F238E27FC236}">
                <a16:creationId xmlns:a16="http://schemas.microsoft.com/office/drawing/2014/main" id="{C0983514-FE05-1942-BFCE-CC9B0A78F9FF}"/>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22</a:t>
            </a:fld>
            <a:endParaRPr lang="en-US" dirty="0"/>
          </a:p>
        </p:txBody>
      </p:sp>
    </p:spTree>
    <p:extLst>
      <p:ext uri="{BB962C8B-B14F-4D97-AF65-F5344CB8AC3E}">
        <p14:creationId xmlns:p14="http://schemas.microsoft.com/office/powerpoint/2010/main" val="2775183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RQ1: Typical Structure of Model Hubs</a:t>
            </a:r>
          </a:p>
        </p:txBody>
      </p:sp>
      <p:pic>
        <p:nvPicPr>
          <p:cNvPr id="3" name="Picture 2">
            <a:extLst>
              <a:ext uri="{FF2B5EF4-FFF2-40B4-BE49-F238E27FC236}">
                <a16:creationId xmlns:a16="http://schemas.microsoft.com/office/drawing/2014/main" id="{D8250260-AB0E-EF45-A0CF-1D49885D5E04}"/>
              </a:ext>
            </a:extLst>
          </p:cNvPr>
          <p:cNvPicPr>
            <a:picLocks noChangeAspect="1"/>
          </p:cNvPicPr>
          <p:nvPr/>
        </p:nvPicPr>
        <p:blipFill rotWithShape="1">
          <a:blip r:embed="rId4"/>
          <a:srcRect r="70582"/>
          <a:stretch/>
        </p:blipFill>
        <p:spPr>
          <a:xfrm>
            <a:off x="505431" y="1365988"/>
            <a:ext cx="3135109" cy="4936506"/>
          </a:xfrm>
          <a:prstGeom prst="rect">
            <a:avLst/>
          </a:prstGeom>
        </p:spPr>
      </p:pic>
      <p:sp>
        <p:nvSpPr>
          <p:cNvPr id="6" name="TextBox 5">
            <a:extLst>
              <a:ext uri="{FF2B5EF4-FFF2-40B4-BE49-F238E27FC236}">
                <a16:creationId xmlns:a16="http://schemas.microsoft.com/office/drawing/2014/main" id="{FE60F081-26D4-0C41-8DA0-AE81CB0BEFCB}"/>
              </a:ext>
            </a:extLst>
          </p:cNvPr>
          <p:cNvSpPr txBox="1"/>
          <p:nvPr/>
        </p:nvSpPr>
        <p:spPr>
          <a:xfrm>
            <a:off x="148353" y="756603"/>
            <a:ext cx="3235950"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Calibri" panose="020F0502020204030204" pitchFamily="34" charset="0"/>
              </a:rPr>
              <a:t>Three different types:</a:t>
            </a:r>
          </a:p>
          <a:p>
            <a:pPr marL="342900" indent="-342900">
              <a:buFont typeface="Arial" panose="020B0604020202020204" pitchFamily="34" charset="0"/>
              <a:buChar char="•"/>
            </a:pPr>
            <a:endParaRPr lang="en-US" sz="2400" dirty="0">
              <a:latin typeface="Calibri" panose="020F0502020204030204" pitchFamily="34" charset="0"/>
            </a:endParaRPr>
          </a:p>
          <a:p>
            <a:pPr marL="342900" indent="-342900">
              <a:buFontTx/>
              <a:buChar char="-"/>
            </a:pPr>
            <a:endParaRPr lang="en-US" sz="2400" dirty="0">
              <a:latin typeface="Calibri" panose="020F0502020204030204" pitchFamily="34" charset="0"/>
            </a:endParaRPr>
          </a:p>
        </p:txBody>
      </p:sp>
      <p:sp>
        <p:nvSpPr>
          <p:cNvPr id="9" name="Slide Number Placeholder 3">
            <a:extLst>
              <a:ext uri="{FF2B5EF4-FFF2-40B4-BE49-F238E27FC236}">
                <a16:creationId xmlns:a16="http://schemas.microsoft.com/office/drawing/2014/main" id="{6AE044C0-43BA-B547-934A-0384F766072B}"/>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23</a:t>
            </a:fld>
            <a:endParaRPr lang="en-US" dirty="0"/>
          </a:p>
        </p:txBody>
      </p:sp>
      <p:sp>
        <p:nvSpPr>
          <p:cNvPr id="2" name="Left Brace 1">
            <a:extLst>
              <a:ext uri="{FF2B5EF4-FFF2-40B4-BE49-F238E27FC236}">
                <a16:creationId xmlns:a16="http://schemas.microsoft.com/office/drawing/2014/main" id="{78F311B6-E24F-124E-8965-E5C770BD5A94}"/>
              </a:ext>
            </a:extLst>
          </p:cNvPr>
          <p:cNvSpPr/>
          <p:nvPr/>
        </p:nvSpPr>
        <p:spPr>
          <a:xfrm rot="10800000">
            <a:off x="3858064" y="1779252"/>
            <a:ext cx="264720" cy="620479"/>
          </a:xfrm>
          <a:prstGeom prst="leftBrace">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0CE774DF-BD81-A441-A78C-2B0147509EAE}"/>
              </a:ext>
            </a:extLst>
          </p:cNvPr>
          <p:cNvSpPr/>
          <p:nvPr/>
        </p:nvSpPr>
        <p:spPr>
          <a:xfrm rot="10800000">
            <a:off x="3838215" y="2437530"/>
            <a:ext cx="325252" cy="2817727"/>
          </a:xfrm>
          <a:prstGeom prst="leftBrace">
            <a:avLst>
              <a:gd name="adj1" fmla="val 0"/>
              <a:gd name="adj2" fmla="val 50000"/>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E225DEC4-5266-DB4C-A6D8-075468C731AE}"/>
              </a:ext>
            </a:extLst>
          </p:cNvPr>
          <p:cNvSpPr/>
          <p:nvPr/>
        </p:nvSpPr>
        <p:spPr>
          <a:xfrm rot="10800000">
            <a:off x="3861693" y="5335989"/>
            <a:ext cx="271849" cy="838005"/>
          </a:xfrm>
          <a:prstGeom prst="leftBrace">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C4D8D6B-C125-224E-9FB4-3E0851C28BA7}"/>
              </a:ext>
            </a:extLst>
          </p:cNvPr>
          <p:cNvSpPr txBox="1"/>
          <p:nvPr/>
        </p:nvSpPr>
        <p:spPr>
          <a:xfrm>
            <a:off x="4361141" y="1854859"/>
            <a:ext cx="865943" cy="830997"/>
          </a:xfrm>
          <a:prstGeom prst="rect">
            <a:avLst/>
          </a:prstGeom>
          <a:noFill/>
        </p:spPr>
        <p:txBody>
          <a:bodyPr wrap="none" rtlCol="0">
            <a:spAutoFit/>
          </a:bodyPr>
          <a:lstStyle/>
          <a:p>
            <a:r>
              <a:rPr lang="en-US" sz="2400" dirty="0">
                <a:solidFill>
                  <a:schemeClr val="bg1"/>
                </a:solidFill>
                <a:latin typeface="Calibri" panose="020F0502020204030204" pitchFamily="34" charset="0"/>
              </a:rPr>
              <a:t>Open</a:t>
            </a:r>
          </a:p>
          <a:p>
            <a:pPr marL="342900" indent="-342900">
              <a:buFontTx/>
              <a:buChar char="-"/>
            </a:pPr>
            <a:endParaRPr lang="en-US" sz="2400" dirty="0">
              <a:solidFill>
                <a:schemeClr val="bg1"/>
              </a:solidFill>
              <a:latin typeface="Calibri" panose="020F0502020204030204" pitchFamily="34" charset="0"/>
            </a:endParaRPr>
          </a:p>
        </p:txBody>
      </p:sp>
      <p:sp>
        <p:nvSpPr>
          <p:cNvPr id="15" name="TextBox 14">
            <a:extLst>
              <a:ext uri="{FF2B5EF4-FFF2-40B4-BE49-F238E27FC236}">
                <a16:creationId xmlns:a16="http://schemas.microsoft.com/office/drawing/2014/main" id="{9FB1F04C-8798-1246-9587-520DB6767636}"/>
              </a:ext>
            </a:extLst>
          </p:cNvPr>
          <p:cNvSpPr txBox="1"/>
          <p:nvPr/>
        </p:nvSpPr>
        <p:spPr>
          <a:xfrm>
            <a:off x="4304086" y="3606963"/>
            <a:ext cx="938270" cy="830997"/>
          </a:xfrm>
          <a:prstGeom prst="rect">
            <a:avLst/>
          </a:prstGeom>
          <a:noFill/>
        </p:spPr>
        <p:txBody>
          <a:bodyPr wrap="none" rtlCol="0">
            <a:spAutoFit/>
          </a:bodyPr>
          <a:lstStyle/>
          <a:p>
            <a:r>
              <a:rPr lang="en-US" sz="2400" dirty="0">
                <a:solidFill>
                  <a:schemeClr val="bg1"/>
                </a:solidFill>
                <a:latin typeface="Calibri" panose="020F0502020204030204" pitchFamily="34" charset="0"/>
              </a:rPr>
              <a:t>Gated</a:t>
            </a:r>
          </a:p>
          <a:p>
            <a:pPr marL="342900" indent="-342900">
              <a:buFontTx/>
              <a:buChar char="-"/>
            </a:pPr>
            <a:endParaRPr lang="en-US" sz="2400" dirty="0">
              <a:solidFill>
                <a:schemeClr val="bg1"/>
              </a:solidFill>
              <a:latin typeface="Calibri" panose="020F0502020204030204" pitchFamily="34" charset="0"/>
            </a:endParaRPr>
          </a:p>
        </p:txBody>
      </p:sp>
      <p:sp>
        <p:nvSpPr>
          <p:cNvPr id="16" name="TextBox 15">
            <a:extLst>
              <a:ext uri="{FF2B5EF4-FFF2-40B4-BE49-F238E27FC236}">
                <a16:creationId xmlns:a16="http://schemas.microsoft.com/office/drawing/2014/main" id="{7DB14918-9F1F-CC48-8D1A-7D93710F382D}"/>
              </a:ext>
            </a:extLst>
          </p:cNvPr>
          <p:cNvSpPr txBox="1"/>
          <p:nvPr/>
        </p:nvSpPr>
        <p:spPr>
          <a:xfrm>
            <a:off x="4361141" y="5505408"/>
            <a:ext cx="1675780" cy="830997"/>
          </a:xfrm>
          <a:prstGeom prst="rect">
            <a:avLst/>
          </a:prstGeom>
          <a:noFill/>
        </p:spPr>
        <p:txBody>
          <a:bodyPr wrap="none" rtlCol="0">
            <a:spAutoFit/>
          </a:bodyPr>
          <a:lstStyle/>
          <a:p>
            <a:r>
              <a:rPr lang="en-US" sz="2400" dirty="0">
                <a:solidFill>
                  <a:schemeClr val="bg1"/>
                </a:solidFill>
                <a:latin typeface="Calibri" panose="020F0502020204030204" pitchFamily="34" charset="0"/>
              </a:rPr>
              <a:t>Commercial</a:t>
            </a:r>
          </a:p>
          <a:p>
            <a:pPr marL="342900" indent="-342900">
              <a:buFontTx/>
              <a:buChar char="-"/>
            </a:pPr>
            <a:endParaRPr lang="en-US" sz="2400" dirty="0">
              <a:solidFill>
                <a:schemeClr val="bg1"/>
              </a:solidFill>
              <a:latin typeface="Calibri" panose="020F0502020204030204" pitchFamily="34" charset="0"/>
            </a:endParaRPr>
          </a:p>
        </p:txBody>
      </p:sp>
      <p:sp>
        <p:nvSpPr>
          <p:cNvPr id="17" name="TextBox 16">
            <a:extLst>
              <a:ext uri="{FF2B5EF4-FFF2-40B4-BE49-F238E27FC236}">
                <a16:creationId xmlns:a16="http://schemas.microsoft.com/office/drawing/2014/main" id="{4052B71C-9C2B-4541-A3C5-A74F919604D8}"/>
              </a:ext>
            </a:extLst>
          </p:cNvPr>
          <p:cNvSpPr txBox="1"/>
          <p:nvPr/>
        </p:nvSpPr>
        <p:spPr>
          <a:xfrm>
            <a:off x="5227084" y="1871905"/>
            <a:ext cx="4572000" cy="461665"/>
          </a:xfrm>
          <a:prstGeom prst="rect">
            <a:avLst/>
          </a:prstGeom>
          <a:noFill/>
        </p:spPr>
        <p:txBody>
          <a:bodyPr wrap="square">
            <a:spAutoFit/>
          </a:bodyPr>
          <a:lstStyle/>
          <a:p>
            <a:r>
              <a:rPr lang="en-US" sz="2400" dirty="0">
                <a:solidFill>
                  <a:srgbClr val="2200F0"/>
                </a:solidFill>
                <a:latin typeface="Calibri" panose="020F0502020204030204" pitchFamily="34" charset="0"/>
                <a:sym typeface="Wingdings" pitchFamily="2" charset="2"/>
              </a:rPr>
              <a:t> </a:t>
            </a:r>
            <a:r>
              <a:rPr lang="en-US" sz="2400" dirty="0">
                <a:solidFill>
                  <a:srgbClr val="2200F0"/>
                </a:solidFill>
                <a:latin typeface="Calibri" panose="020F0502020204030204" pitchFamily="34" charset="0"/>
              </a:rPr>
              <a:t>Anyone</a:t>
            </a:r>
            <a:endParaRPr lang="en-US" sz="2400" dirty="0">
              <a:solidFill>
                <a:srgbClr val="2200F0"/>
              </a:solidFill>
            </a:endParaRPr>
          </a:p>
        </p:txBody>
      </p:sp>
      <p:sp>
        <p:nvSpPr>
          <p:cNvPr id="19" name="TextBox 18">
            <a:extLst>
              <a:ext uri="{FF2B5EF4-FFF2-40B4-BE49-F238E27FC236}">
                <a16:creationId xmlns:a16="http://schemas.microsoft.com/office/drawing/2014/main" id="{F1B487B2-0F37-A843-9EEF-13371AA50318}"/>
              </a:ext>
            </a:extLst>
          </p:cNvPr>
          <p:cNvSpPr txBox="1"/>
          <p:nvPr/>
        </p:nvSpPr>
        <p:spPr>
          <a:xfrm>
            <a:off x="5165940" y="3619116"/>
            <a:ext cx="4878888" cy="461665"/>
          </a:xfrm>
          <a:prstGeom prst="rect">
            <a:avLst/>
          </a:prstGeom>
          <a:noFill/>
        </p:spPr>
        <p:txBody>
          <a:bodyPr wrap="square">
            <a:spAutoFit/>
          </a:bodyPr>
          <a:lstStyle/>
          <a:p>
            <a:r>
              <a:rPr lang="en-US" sz="2400" dirty="0">
                <a:solidFill>
                  <a:srgbClr val="2200F0"/>
                </a:solidFill>
                <a:latin typeface="Calibri" panose="020F0502020204030204" pitchFamily="34" charset="0"/>
                <a:sym typeface="Wingdings" pitchFamily="2" charset="2"/>
              </a:rPr>
              <a:t> Approved contributors</a:t>
            </a:r>
            <a:endParaRPr lang="en-US" sz="2400" dirty="0">
              <a:solidFill>
                <a:srgbClr val="2200F0"/>
              </a:solidFill>
              <a:latin typeface="Calibri" panose="020F0502020204030204" pitchFamily="34" charset="0"/>
            </a:endParaRPr>
          </a:p>
        </p:txBody>
      </p:sp>
      <p:sp>
        <p:nvSpPr>
          <p:cNvPr id="21" name="TextBox 20">
            <a:extLst>
              <a:ext uri="{FF2B5EF4-FFF2-40B4-BE49-F238E27FC236}">
                <a16:creationId xmlns:a16="http://schemas.microsoft.com/office/drawing/2014/main" id="{70460859-38B7-3F4E-8A6C-C49DEB9E7006}"/>
              </a:ext>
            </a:extLst>
          </p:cNvPr>
          <p:cNvSpPr txBox="1"/>
          <p:nvPr/>
        </p:nvSpPr>
        <p:spPr>
          <a:xfrm>
            <a:off x="6036921" y="5536216"/>
            <a:ext cx="5091830" cy="461665"/>
          </a:xfrm>
          <a:prstGeom prst="rect">
            <a:avLst/>
          </a:prstGeom>
          <a:noFill/>
        </p:spPr>
        <p:txBody>
          <a:bodyPr wrap="square">
            <a:spAutoFit/>
          </a:bodyPr>
          <a:lstStyle/>
          <a:p>
            <a:r>
              <a:rPr lang="en-US" sz="2400" dirty="0">
                <a:solidFill>
                  <a:srgbClr val="2200F0"/>
                </a:solidFill>
                <a:latin typeface="Calibri" panose="020F0502020204030204" pitchFamily="34" charset="0"/>
                <a:sym typeface="Wingdings" pitchFamily="2" charset="2"/>
              </a:rPr>
              <a:t> Internal engineers</a:t>
            </a:r>
            <a:endParaRPr lang="en-US" sz="2400" dirty="0">
              <a:solidFill>
                <a:srgbClr val="2200F0"/>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138579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3" grpId="0" animBg="1"/>
      <p:bldP spid="17" grpId="0"/>
      <p:bldP spid="19"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974701-64D5-1F4B-B0E4-6A2C6D9788A0}"/>
              </a:ext>
            </a:extLst>
          </p:cNvPr>
          <p:cNvSpPr>
            <a:spLocks noGrp="1"/>
          </p:cNvSpPr>
          <p:nvPr>
            <p:ph idx="1"/>
          </p:nvPr>
        </p:nvSpPr>
        <p:spPr>
          <a:xfrm>
            <a:off x="1535250" y="1401882"/>
            <a:ext cx="5905575" cy="4909448"/>
          </a:xfrm>
        </p:spPr>
        <p:txBody>
          <a:bodyPr/>
          <a:lstStyle/>
          <a:p>
            <a:endParaRPr lang="en-US" dirty="0"/>
          </a:p>
        </p:txBody>
      </p:sp>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RQ1: Typical Structure of Model Hubs</a:t>
            </a:r>
          </a:p>
        </p:txBody>
      </p:sp>
      <p:pic>
        <p:nvPicPr>
          <p:cNvPr id="5" name="Picture 4">
            <a:extLst>
              <a:ext uri="{FF2B5EF4-FFF2-40B4-BE49-F238E27FC236}">
                <a16:creationId xmlns:a16="http://schemas.microsoft.com/office/drawing/2014/main" id="{ECB3BE54-9A20-3B44-96B2-ABC86464732E}"/>
              </a:ext>
            </a:extLst>
          </p:cNvPr>
          <p:cNvPicPr>
            <a:picLocks noChangeAspect="1"/>
          </p:cNvPicPr>
          <p:nvPr/>
        </p:nvPicPr>
        <p:blipFill>
          <a:blip r:embed="rId4"/>
          <a:stretch>
            <a:fillRect/>
          </a:stretch>
        </p:blipFill>
        <p:spPr>
          <a:xfrm>
            <a:off x="0" y="922235"/>
            <a:ext cx="6571924" cy="3773505"/>
          </a:xfrm>
          <a:prstGeom prst="rect">
            <a:avLst/>
          </a:prstGeom>
        </p:spPr>
      </p:pic>
      <p:pic>
        <p:nvPicPr>
          <p:cNvPr id="7" name="Picture 6">
            <a:extLst>
              <a:ext uri="{FF2B5EF4-FFF2-40B4-BE49-F238E27FC236}">
                <a16:creationId xmlns:a16="http://schemas.microsoft.com/office/drawing/2014/main" id="{4807006B-5975-2D40-860B-B61C4145D5BB}"/>
              </a:ext>
            </a:extLst>
          </p:cNvPr>
          <p:cNvPicPr>
            <a:picLocks noChangeAspect="1"/>
          </p:cNvPicPr>
          <p:nvPr/>
        </p:nvPicPr>
        <p:blipFill rotWithShape="1">
          <a:blip r:embed="rId5"/>
          <a:srcRect l="2233" t="27889"/>
          <a:stretch/>
        </p:blipFill>
        <p:spPr>
          <a:xfrm>
            <a:off x="5113375" y="4587434"/>
            <a:ext cx="4075106" cy="1908177"/>
          </a:xfrm>
          <a:prstGeom prst="rect">
            <a:avLst/>
          </a:prstGeom>
        </p:spPr>
      </p:pic>
      <p:pic>
        <p:nvPicPr>
          <p:cNvPr id="1026" name="Picture 2" descr="Hugging Face · GitHub">
            <a:extLst>
              <a:ext uri="{FF2B5EF4-FFF2-40B4-BE49-F238E27FC236}">
                <a16:creationId xmlns:a16="http://schemas.microsoft.com/office/drawing/2014/main" id="{C201D0FE-08F0-BC42-B521-6B6049015E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9140" y="2158189"/>
            <a:ext cx="597660" cy="597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nsorFlow Hub">
            <a:extLst>
              <a:ext uri="{FF2B5EF4-FFF2-40B4-BE49-F238E27FC236}">
                <a16:creationId xmlns:a16="http://schemas.microsoft.com/office/drawing/2014/main" id="{3000CA54-D6E5-E74D-96B4-D99CB85911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988"/>
          <a:stretch/>
        </p:blipFill>
        <p:spPr bwMode="auto">
          <a:xfrm>
            <a:off x="5822433" y="2608139"/>
            <a:ext cx="3391074" cy="1125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orch Hub | PyTorch">
            <a:extLst>
              <a:ext uri="{FF2B5EF4-FFF2-40B4-BE49-F238E27FC236}">
                <a16:creationId xmlns:a16="http://schemas.microsoft.com/office/drawing/2014/main" id="{BF7057AF-1D71-BE4E-89B9-BCBF9518AC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1175" y="2056449"/>
            <a:ext cx="791597" cy="7915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NNX | About">
            <a:extLst>
              <a:ext uri="{FF2B5EF4-FFF2-40B4-BE49-F238E27FC236}">
                <a16:creationId xmlns:a16="http://schemas.microsoft.com/office/drawing/2014/main" id="{62783785-A585-634F-9E85-8BACE78AD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6425" y="2912672"/>
            <a:ext cx="681099" cy="6810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E49217D-352D-B748-A35F-D72C41CF6946}"/>
              </a:ext>
            </a:extLst>
          </p:cNvPr>
          <p:cNvSpPr/>
          <p:nvPr/>
        </p:nvSpPr>
        <p:spPr bwMode="auto">
          <a:xfrm>
            <a:off x="7158487" y="1894624"/>
            <a:ext cx="1664285" cy="2200205"/>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 name="TextBox 8">
            <a:extLst>
              <a:ext uri="{FF2B5EF4-FFF2-40B4-BE49-F238E27FC236}">
                <a16:creationId xmlns:a16="http://schemas.microsoft.com/office/drawing/2014/main" id="{C67D0F88-EE2E-DF4F-AA83-C3907B8C6519}"/>
              </a:ext>
            </a:extLst>
          </p:cNvPr>
          <p:cNvSpPr txBox="1"/>
          <p:nvPr/>
        </p:nvSpPr>
        <p:spPr>
          <a:xfrm>
            <a:off x="7405262" y="3140271"/>
            <a:ext cx="1244251" cy="1107996"/>
          </a:xfrm>
          <a:prstGeom prst="rect">
            <a:avLst/>
          </a:prstGeom>
          <a:noFill/>
        </p:spPr>
        <p:txBody>
          <a:bodyPr wrap="none" rtlCol="0">
            <a:spAutoFit/>
          </a:bodyPr>
          <a:lstStyle/>
          <a:p>
            <a:r>
              <a:rPr lang="en-US" sz="6600" b="1" dirty="0">
                <a:latin typeface="Calibri" panose="020F0502020204030204" pitchFamily="34" charset="0"/>
              </a:rPr>
              <a:t>. . .</a:t>
            </a:r>
          </a:p>
        </p:txBody>
      </p:sp>
      <p:cxnSp>
        <p:nvCxnSpPr>
          <p:cNvPr id="11" name="Straight Arrow Connector 10">
            <a:extLst>
              <a:ext uri="{FF2B5EF4-FFF2-40B4-BE49-F238E27FC236}">
                <a16:creationId xmlns:a16="http://schemas.microsoft.com/office/drawing/2014/main" id="{C2E9F752-800F-4E45-A1BE-A7DDF8BA4536}"/>
              </a:ext>
            </a:extLst>
          </p:cNvPr>
          <p:cNvCxnSpPr/>
          <p:nvPr/>
        </p:nvCxnSpPr>
        <p:spPr bwMode="auto">
          <a:xfrm>
            <a:off x="6516273" y="2912672"/>
            <a:ext cx="642214" cy="0"/>
          </a:xfrm>
          <a:prstGeom prst="straightConnector1">
            <a:avLst/>
          </a:prstGeom>
          <a:ln w="635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pic>
        <p:nvPicPr>
          <p:cNvPr id="12" name="Picture 11">
            <a:extLst>
              <a:ext uri="{FF2B5EF4-FFF2-40B4-BE49-F238E27FC236}">
                <a16:creationId xmlns:a16="http://schemas.microsoft.com/office/drawing/2014/main" id="{099F128B-6524-6B48-BA0D-2992D56B3FF0}"/>
              </a:ext>
            </a:extLst>
          </p:cNvPr>
          <p:cNvPicPr>
            <a:picLocks noChangeAspect="1"/>
          </p:cNvPicPr>
          <p:nvPr/>
        </p:nvPicPr>
        <p:blipFill>
          <a:blip r:embed="rId10"/>
          <a:stretch>
            <a:fillRect/>
          </a:stretch>
        </p:blipFill>
        <p:spPr>
          <a:xfrm>
            <a:off x="5387310" y="6476962"/>
            <a:ext cx="2933700" cy="292100"/>
          </a:xfrm>
          <a:prstGeom prst="rect">
            <a:avLst/>
          </a:prstGeom>
        </p:spPr>
      </p:pic>
      <p:cxnSp>
        <p:nvCxnSpPr>
          <p:cNvPr id="17" name="Straight Arrow Connector 16">
            <a:extLst>
              <a:ext uri="{FF2B5EF4-FFF2-40B4-BE49-F238E27FC236}">
                <a16:creationId xmlns:a16="http://schemas.microsoft.com/office/drawing/2014/main" id="{9E0751E1-036C-D142-8220-C9AE7FB43C58}"/>
              </a:ext>
            </a:extLst>
          </p:cNvPr>
          <p:cNvCxnSpPr>
            <a:cxnSpLocks/>
          </p:cNvCxnSpPr>
          <p:nvPr/>
        </p:nvCxnSpPr>
        <p:spPr bwMode="auto">
          <a:xfrm flipH="1">
            <a:off x="5822433" y="4094829"/>
            <a:ext cx="1396707" cy="1093516"/>
          </a:xfrm>
          <a:prstGeom prst="straightConnector1">
            <a:avLst/>
          </a:prstGeom>
          <a:ln w="635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6A9AFC40-5D30-9A4D-8B77-6D2644A9B3AE}"/>
              </a:ext>
            </a:extLst>
          </p:cNvPr>
          <p:cNvSpPr/>
          <p:nvPr/>
        </p:nvSpPr>
        <p:spPr bwMode="auto">
          <a:xfrm>
            <a:off x="5126703" y="5413740"/>
            <a:ext cx="293706" cy="147918"/>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TextBox 14">
            <a:extLst>
              <a:ext uri="{FF2B5EF4-FFF2-40B4-BE49-F238E27FC236}">
                <a16:creationId xmlns:a16="http://schemas.microsoft.com/office/drawing/2014/main" id="{F9817960-A606-9143-9339-D1BB061737D7}"/>
              </a:ext>
            </a:extLst>
          </p:cNvPr>
          <p:cNvSpPr txBox="1"/>
          <p:nvPr/>
        </p:nvSpPr>
        <p:spPr>
          <a:xfrm>
            <a:off x="277147" y="4867835"/>
            <a:ext cx="4836227" cy="1477328"/>
          </a:xfrm>
          <a:prstGeom prst="rect">
            <a:avLst/>
          </a:prstGeom>
          <a:noFill/>
        </p:spPr>
        <p:txBody>
          <a:bodyPr wrap="square" rtlCol="0">
            <a:spAutoFit/>
          </a:bodyPr>
          <a:lstStyle/>
          <a:p>
            <a:r>
              <a:rPr lang="en-US" b="1" dirty="0">
                <a:latin typeface="Calibri" panose="020F0502020204030204" pitchFamily="34" charset="0"/>
              </a:rPr>
              <a:t>Three types: </a:t>
            </a:r>
            <a:r>
              <a:rPr lang="en-US" i="1" dirty="0">
                <a:latin typeface="Calibri" panose="020F0502020204030204" pitchFamily="34" charset="0"/>
              </a:rPr>
              <a:t>Open, gated, commercial</a:t>
            </a:r>
          </a:p>
          <a:p>
            <a:endParaRPr lang="en-US" i="1" dirty="0">
              <a:latin typeface="Calibri" panose="020F0502020204030204" pitchFamily="34" charset="0"/>
            </a:endParaRPr>
          </a:p>
          <a:p>
            <a:r>
              <a:rPr lang="en-US" b="1" dirty="0">
                <a:latin typeface="Calibri" panose="020F0502020204030204" pitchFamily="34" charset="0"/>
              </a:rPr>
              <a:t>Contributing</a:t>
            </a:r>
            <a:r>
              <a:rPr lang="en-US" dirty="0">
                <a:latin typeface="Calibri" panose="020F0502020204030204" pitchFamily="34" charset="0"/>
              </a:rPr>
              <a:t> </a:t>
            </a:r>
            <a:r>
              <a:rPr lang="en-US" b="1" dirty="0">
                <a:latin typeface="Calibri" panose="020F0502020204030204" pitchFamily="34" charset="0"/>
              </a:rPr>
              <a:t>workflow</a:t>
            </a:r>
            <a:r>
              <a:rPr lang="en-US" dirty="0">
                <a:latin typeface="Calibri" panose="020F0502020204030204" pitchFamily="34" charset="0"/>
              </a:rPr>
              <a:t>: different</a:t>
            </a:r>
          </a:p>
          <a:p>
            <a:r>
              <a:rPr lang="en-US" b="1" dirty="0">
                <a:latin typeface="Calibri" panose="020F0502020204030204" pitchFamily="34" charset="0"/>
              </a:rPr>
              <a:t>Distribution</a:t>
            </a:r>
            <a:r>
              <a:rPr lang="en-US" dirty="0">
                <a:latin typeface="Calibri" panose="020F0502020204030204" pitchFamily="34" charset="0"/>
              </a:rPr>
              <a:t> </a:t>
            </a:r>
            <a:r>
              <a:rPr lang="en-US" b="1" dirty="0">
                <a:latin typeface="Calibri" panose="020F0502020204030204" pitchFamily="34" charset="0"/>
              </a:rPr>
              <a:t>workflow</a:t>
            </a:r>
            <a:r>
              <a:rPr lang="en-US" dirty="0">
                <a:latin typeface="Calibri" panose="020F0502020204030204" pitchFamily="34" charset="0"/>
              </a:rPr>
              <a:t>: similar</a:t>
            </a:r>
          </a:p>
          <a:p>
            <a:endParaRPr lang="en-US" sz="1800" i="1" dirty="0">
              <a:latin typeface="Calibri" panose="020F0502020204030204" pitchFamily="34" charset="0"/>
            </a:endParaRPr>
          </a:p>
        </p:txBody>
      </p:sp>
      <p:sp>
        <p:nvSpPr>
          <p:cNvPr id="21" name="TextBox 20">
            <a:extLst>
              <a:ext uri="{FF2B5EF4-FFF2-40B4-BE49-F238E27FC236}">
                <a16:creationId xmlns:a16="http://schemas.microsoft.com/office/drawing/2014/main" id="{F4890DB9-C437-6C40-A44D-93669386F436}"/>
              </a:ext>
            </a:extLst>
          </p:cNvPr>
          <p:cNvSpPr txBox="1"/>
          <p:nvPr/>
        </p:nvSpPr>
        <p:spPr>
          <a:xfrm>
            <a:off x="7219140" y="1407607"/>
            <a:ext cx="1416603" cy="369332"/>
          </a:xfrm>
          <a:prstGeom prst="rect">
            <a:avLst/>
          </a:prstGeom>
          <a:noFill/>
        </p:spPr>
        <p:txBody>
          <a:bodyPr wrap="square" rtlCol="0">
            <a:spAutoFit/>
          </a:bodyPr>
          <a:lstStyle/>
          <a:p>
            <a:r>
              <a:rPr lang="en-US" b="1" dirty="0">
                <a:latin typeface="Calibri" panose="020F0502020204030204" pitchFamily="34" charset="0"/>
              </a:rPr>
              <a:t>Model Hubs</a:t>
            </a:r>
            <a:endParaRPr lang="en-US" sz="1800" i="1" dirty="0">
              <a:latin typeface="Calibri" panose="020F0502020204030204" pitchFamily="34" charset="0"/>
            </a:endParaRPr>
          </a:p>
        </p:txBody>
      </p:sp>
      <p:sp>
        <p:nvSpPr>
          <p:cNvPr id="19" name="Slide Number Placeholder 3">
            <a:extLst>
              <a:ext uri="{FF2B5EF4-FFF2-40B4-BE49-F238E27FC236}">
                <a16:creationId xmlns:a16="http://schemas.microsoft.com/office/drawing/2014/main" id="{B00AA14A-2103-2E4B-BDAB-6697C3540E9F}"/>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24</a:t>
            </a:fld>
            <a:endParaRPr lang="en-US" dirty="0"/>
          </a:p>
        </p:txBody>
      </p:sp>
      <p:sp>
        <p:nvSpPr>
          <p:cNvPr id="3" name="Rectangle 2">
            <a:extLst>
              <a:ext uri="{FF2B5EF4-FFF2-40B4-BE49-F238E27FC236}">
                <a16:creationId xmlns:a16="http://schemas.microsoft.com/office/drawing/2014/main" id="{D35FF328-1170-7841-AEA3-B9B0B4CDE100}"/>
              </a:ext>
            </a:extLst>
          </p:cNvPr>
          <p:cNvSpPr/>
          <p:nvPr/>
        </p:nvSpPr>
        <p:spPr>
          <a:xfrm>
            <a:off x="2297960" y="1281238"/>
            <a:ext cx="4270177" cy="3306196"/>
          </a:xfrm>
          <a:prstGeom prst="rect">
            <a:avLst/>
          </a:prstGeom>
          <a:noFill/>
          <a:ln w="635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8295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1" grpId="0"/>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RQ2: Security Practices</a:t>
            </a:r>
          </a:p>
        </p:txBody>
      </p:sp>
      <p:pic>
        <p:nvPicPr>
          <p:cNvPr id="18" name="Picture 17">
            <a:extLst>
              <a:ext uri="{FF2B5EF4-FFF2-40B4-BE49-F238E27FC236}">
                <a16:creationId xmlns:a16="http://schemas.microsoft.com/office/drawing/2014/main" id="{1302AA84-5BD3-B848-8816-A6E8D9E0CD00}"/>
              </a:ext>
            </a:extLst>
          </p:cNvPr>
          <p:cNvPicPr>
            <a:picLocks noChangeAspect="1"/>
          </p:cNvPicPr>
          <p:nvPr/>
        </p:nvPicPr>
        <p:blipFill>
          <a:blip r:embed="rId4"/>
          <a:stretch>
            <a:fillRect/>
          </a:stretch>
        </p:blipFill>
        <p:spPr>
          <a:xfrm>
            <a:off x="0" y="1077389"/>
            <a:ext cx="5900329" cy="3387885"/>
          </a:xfrm>
          <a:prstGeom prst="rect">
            <a:avLst/>
          </a:prstGeom>
        </p:spPr>
      </p:pic>
      <p:pic>
        <p:nvPicPr>
          <p:cNvPr id="19" name="Picture 2" descr="Hugging Face · GitHub">
            <a:extLst>
              <a:ext uri="{FF2B5EF4-FFF2-40B4-BE49-F238E27FC236}">
                <a16:creationId xmlns:a16="http://schemas.microsoft.com/office/drawing/2014/main" id="{26D761A1-764E-5C4D-BE50-ECC71F735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0164" y="4136185"/>
            <a:ext cx="463375" cy="4633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TensorFlow Hub">
            <a:extLst>
              <a:ext uri="{FF2B5EF4-FFF2-40B4-BE49-F238E27FC236}">
                <a16:creationId xmlns:a16="http://schemas.microsoft.com/office/drawing/2014/main" id="{D9CEDE3C-7377-C446-9F17-C80798822E0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0988"/>
          <a:stretch/>
        </p:blipFill>
        <p:spPr bwMode="auto">
          <a:xfrm>
            <a:off x="1814079" y="2747390"/>
            <a:ext cx="2530200" cy="8398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VIDIA Tesla GPUs On-Demand | Oracle United Kingdom">
            <a:extLst>
              <a:ext uri="{FF2B5EF4-FFF2-40B4-BE49-F238E27FC236}">
                <a16:creationId xmlns:a16="http://schemas.microsoft.com/office/drawing/2014/main" id="{74225734-DF8C-1447-BAFE-C1386E7B70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290" y="2024835"/>
            <a:ext cx="674594" cy="56216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D1DFF8A-2D78-6149-8D3C-8AFFBAE76888}"/>
              </a:ext>
            </a:extLst>
          </p:cNvPr>
          <p:cNvSpPr txBox="1"/>
          <p:nvPr/>
        </p:nvSpPr>
        <p:spPr>
          <a:xfrm>
            <a:off x="0" y="4903448"/>
            <a:ext cx="6365700" cy="2031325"/>
          </a:xfrm>
          <a:prstGeom prst="rect">
            <a:avLst/>
          </a:prstGeom>
          <a:noFill/>
        </p:spPr>
        <p:txBody>
          <a:bodyPr wrap="square" rtlCol="0">
            <a:spAutoFit/>
          </a:bodyPr>
          <a:lstStyle/>
          <a:p>
            <a:r>
              <a:rPr lang="en-US" sz="1800" b="1" dirty="0">
                <a:latin typeface="Calibri" panose="020F0502020204030204" pitchFamily="34" charset="0"/>
              </a:rPr>
              <a:t>Open </a:t>
            </a:r>
            <a:r>
              <a:rPr lang="en-US" sz="1800" b="1" dirty="0">
                <a:latin typeface="Calibri" panose="020F0502020204030204" pitchFamily="34" charset="0"/>
                <a:sym typeface="Wingdings" pitchFamily="2" charset="2"/>
              </a:rPr>
              <a:t> </a:t>
            </a:r>
            <a:r>
              <a:rPr lang="en-US" sz="1800" b="1" dirty="0">
                <a:solidFill>
                  <a:srgbClr val="C00000"/>
                </a:solidFill>
                <a:latin typeface="Calibri" panose="020F0502020204030204" pitchFamily="34" charset="0"/>
              </a:rPr>
              <a:t>Existing security features cannot cover all risks.</a:t>
            </a:r>
          </a:p>
          <a:p>
            <a:pPr marL="285750" indent="-285750">
              <a:buFontTx/>
              <a:buChar char="-"/>
            </a:pPr>
            <a:r>
              <a:rPr lang="en-US" dirty="0">
                <a:latin typeface="Calibri" panose="020F0502020204030204" pitchFamily="34" charset="0"/>
              </a:rPr>
              <a:t>Permission model</a:t>
            </a:r>
          </a:p>
          <a:p>
            <a:pPr marL="285750" indent="-285750">
              <a:buFontTx/>
              <a:buChar char="-"/>
            </a:pPr>
            <a:r>
              <a:rPr lang="en-US" sz="1800" dirty="0">
                <a:latin typeface="Calibri" panose="020F0502020204030204" pitchFamily="34" charset="0"/>
              </a:rPr>
              <a:t>Organization verification</a:t>
            </a:r>
          </a:p>
          <a:p>
            <a:pPr marL="285750" indent="-285750">
              <a:buFontTx/>
              <a:buChar char="-"/>
            </a:pPr>
            <a:r>
              <a:rPr lang="en-US" dirty="0">
                <a:latin typeface="Calibri" panose="020F0502020204030204" pitchFamily="34" charset="0"/>
              </a:rPr>
              <a:t>Commit signing</a:t>
            </a:r>
          </a:p>
          <a:p>
            <a:r>
              <a:rPr lang="en-US" b="1" dirty="0">
                <a:latin typeface="Calibri" panose="020F0502020204030204" pitchFamily="34" charset="0"/>
              </a:rPr>
              <a:t>Commercial &amp; Gated </a:t>
            </a:r>
            <a:r>
              <a:rPr lang="en-US" b="1" dirty="0">
                <a:latin typeface="Calibri" panose="020F0502020204030204" pitchFamily="34" charset="0"/>
                <a:sym typeface="Wingdings" pitchFamily="2" charset="2"/>
              </a:rPr>
              <a:t> </a:t>
            </a:r>
            <a:r>
              <a:rPr lang="en-US" b="1" dirty="0">
                <a:solidFill>
                  <a:srgbClr val="0070C0"/>
                </a:solidFill>
                <a:latin typeface="Calibri" panose="020F0502020204030204" pitchFamily="34" charset="0"/>
                <a:sym typeface="Wingdings" pitchFamily="2" charset="2"/>
              </a:rPr>
              <a:t>More secure due to controlled access</a:t>
            </a:r>
            <a:endParaRPr lang="en-US" dirty="0">
              <a:solidFill>
                <a:srgbClr val="0070C0"/>
              </a:solidFill>
              <a:latin typeface="Calibri" panose="020F0502020204030204" pitchFamily="34" charset="0"/>
            </a:endParaRPr>
          </a:p>
          <a:p>
            <a:endParaRPr lang="en-US" dirty="0">
              <a:latin typeface="Calibri" panose="020F0502020204030204" pitchFamily="34" charset="0"/>
            </a:endParaRPr>
          </a:p>
          <a:p>
            <a:endParaRPr lang="en-US" sz="1800" dirty="0">
              <a:latin typeface="Calibri" panose="020F0502020204030204" pitchFamily="34" charset="0"/>
            </a:endParaRPr>
          </a:p>
        </p:txBody>
      </p:sp>
      <p:sp>
        <p:nvSpPr>
          <p:cNvPr id="24" name="TextBox 23">
            <a:extLst>
              <a:ext uri="{FF2B5EF4-FFF2-40B4-BE49-F238E27FC236}">
                <a16:creationId xmlns:a16="http://schemas.microsoft.com/office/drawing/2014/main" id="{13B57271-E267-F141-BD44-D355ED43FC74}"/>
              </a:ext>
            </a:extLst>
          </p:cNvPr>
          <p:cNvSpPr txBox="1"/>
          <p:nvPr/>
        </p:nvSpPr>
        <p:spPr>
          <a:xfrm>
            <a:off x="5763535" y="1194777"/>
            <a:ext cx="3516409" cy="2031325"/>
          </a:xfrm>
          <a:prstGeom prst="rect">
            <a:avLst/>
          </a:prstGeom>
          <a:noFill/>
        </p:spPr>
        <p:txBody>
          <a:bodyPr wrap="square">
            <a:spAutoFit/>
          </a:bodyPr>
          <a:lstStyle/>
          <a:p>
            <a:pPr algn="ctr"/>
            <a:r>
              <a:rPr lang="en-US" dirty="0">
                <a:latin typeface="Calibri" panose="020F0502020204030204" pitchFamily="34" charset="0"/>
              </a:rPr>
              <a:t>Accessibility-security tradeoff </a:t>
            </a:r>
          </a:p>
          <a:p>
            <a:pPr algn="ctr"/>
            <a:endParaRPr lang="en-US" dirty="0">
              <a:latin typeface="Calibri" panose="020F0502020204030204" pitchFamily="34" charset="0"/>
              <a:sym typeface="Wingdings" pitchFamily="2" charset="2"/>
            </a:endParaRPr>
          </a:p>
          <a:p>
            <a:pPr algn="ctr"/>
            <a:endParaRPr lang="en-US" dirty="0">
              <a:latin typeface="Calibri" panose="020F0502020204030204" pitchFamily="34" charset="0"/>
              <a:sym typeface="Wingdings" pitchFamily="2" charset="2"/>
            </a:endParaRPr>
          </a:p>
          <a:p>
            <a:pPr algn="ctr"/>
            <a:endParaRPr lang="en-US" dirty="0">
              <a:latin typeface="Calibri" panose="020F0502020204030204" pitchFamily="34" charset="0"/>
              <a:sym typeface="Wingdings" pitchFamily="2" charset="2"/>
            </a:endParaRPr>
          </a:p>
          <a:p>
            <a:pPr algn="ctr"/>
            <a:endParaRPr lang="en-US" dirty="0">
              <a:latin typeface="Calibri" panose="020F0502020204030204" pitchFamily="34" charset="0"/>
              <a:sym typeface="Wingdings" pitchFamily="2" charset="2"/>
            </a:endParaRPr>
          </a:p>
          <a:p>
            <a:pPr algn="ctr"/>
            <a:endParaRPr lang="en-US" dirty="0">
              <a:latin typeface="Calibri" panose="020F0502020204030204" pitchFamily="34" charset="0"/>
              <a:sym typeface="Wingdings" pitchFamily="2" charset="2"/>
            </a:endParaRPr>
          </a:p>
          <a:p>
            <a:pPr algn="ctr"/>
            <a:r>
              <a:rPr lang="en-US" dirty="0">
                <a:latin typeface="Calibri" panose="020F0502020204030204" pitchFamily="34" charset="0"/>
                <a:sym typeface="Wingdings" pitchFamily="2" charset="2"/>
              </a:rPr>
              <a:t>App stores</a:t>
            </a:r>
            <a:endParaRPr lang="en-US" dirty="0"/>
          </a:p>
        </p:txBody>
      </p:sp>
      <p:cxnSp>
        <p:nvCxnSpPr>
          <p:cNvPr id="6" name="Straight Arrow Connector 5">
            <a:extLst>
              <a:ext uri="{FF2B5EF4-FFF2-40B4-BE49-F238E27FC236}">
                <a16:creationId xmlns:a16="http://schemas.microsoft.com/office/drawing/2014/main" id="{69E74E97-C4BB-3D48-8EF1-C58AFF51C1ED}"/>
              </a:ext>
            </a:extLst>
          </p:cNvPr>
          <p:cNvCxnSpPr>
            <a:cxnSpLocks/>
          </p:cNvCxnSpPr>
          <p:nvPr/>
        </p:nvCxnSpPr>
        <p:spPr bwMode="auto">
          <a:xfrm>
            <a:off x="7521739" y="1642420"/>
            <a:ext cx="0" cy="1246026"/>
          </a:xfrm>
          <a:prstGeom prst="straightConnector1">
            <a:avLst/>
          </a:prstGeom>
          <a:noFill/>
          <a:ln w="63500" cap="flat" cmpd="sng" algn="ctr">
            <a:solidFill>
              <a:schemeClr val="tx1"/>
            </a:solidFill>
            <a:prstDash val="solid"/>
            <a:round/>
            <a:headEnd type="none" w="med" len="med"/>
            <a:tailEnd type="triangle"/>
          </a:ln>
          <a:effectLst/>
        </p:spPr>
      </p:cxnSp>
      <p:pic>
        <p:nvPicPr>
          <p:cNvPr id="8" name="Picture 7">
            <a:extLst>
              <a:ext uri="{FF2B5EF4-FFF2-40B4-BE49-F238E27FC236}">
                <a16:creationId xmlns:a16="http://schemas.microsoft.com/office/drawing/2014/main" id="{2B347EE1-1931-3B41-A2D2-467C9EBF5E50}"/>
              </a:ext>
            </a:extLst>
          </p:cNvPr>
          <p:cNvPicPr>
            <a:picLocks noChangeAspect="1"/>
          </p:cNvPicPr>
          <p:nvPr/>
        </p:nvPicPr>
        <p:blipFill rotWithShape="1">
          <a:blip r:embed="rId8"/>
          <a:srcRect b="72461"/>
          <a:stretch/>
        </p:blipFill>
        <p:spPr>
          <a:xfrm>
            <a:off x="5975496" y="4978990"/>
            <a:ext cx="3092486" cy="1022690"/>
          </a:xfrm>
          <a:prstGeom prst="rect">
            <a:avLst/>
          </a:prstGeom>
        </p:spPr>
      </p:pic>
      <p:pic>
        <p:nvPicPr>
          <p:cNvPr id="17" name="Picture 16">
            <a:extLst>
              <a:ext uri="{FF2B5EF4-FFF2-40B4-BE49-F238E27FC236}">
                <a16:creationId xmlns:a16="http://schemas.microsoft.com/office/drawing/2014/main" id="{9D996F76-C663-F548-99AD-87436E125D50}"/>
              </a:ext>
            </a:extLst>
          </p:cNvPr>
          <p:cNvPicPr>
            <a:picLocks noChangeAspect="1"/>
          </p:cNvPicPr>
          <p:nvPr/>
        </p:nvPicPr>
        <p:blipFill rotWithShape="1">
          <a:blip r:embed="rId8"/>
          <a:srcRect t="77741" b="11684"/>
          <a:stretch/>
        </p:blipFill>
        <p:spPr>
          <a:xfrm>
            <a:off x="5989474" y="5914622"/>
            <a:ext cx="3078507" cy="390946"/>
          </a:xfrm>
          <a:prstGeom prst="rect">
            <a:avLst/>
          </a:prstGeom>
        </p:spPr>
      </p:pic>
      <p:sp>
        <p:nvSpPr>
          <p:cNvPr id="21" name="Slide Number Placeholder 3">
            <a:extLst>
              <a:ext uri="{FF2B5EF4-FFF2-40B4-BE49-F238E27FC236}">
                <a16:creationId xmlns:a16="http://schemas.microsoft.com/office/drawing/2014/main" id="{DA6A5181-D403-6140-9D96-9B24924B9A91}"/>
              </a:ext>
            </a:extLst>
          </p:cNvPr>
          <p:cNvSpPr txBox="1">
            <a:spLocks/>
          </p:cNvSpPr>
          <p:nvPr/>
        </p:nvSpPr>
        <p:spPr>
          <a:xfrm>
            <a:off x="8204978" y="6377748"/>
            <a:ext cx="787837" cy="560051"/>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25</a:t>
            </a:fld>
            <a:endParaRPr lang="en-US" dirty="0"/>
          </a:p>
        </p:txBody>
      </p:sp>
      <p:sp>
        <p:nvSpPr>
          <p:cNvPr id="14" name="TextBox 13">
            <a:extLst>
              <a:ext uri="{FF2B5EF4-FFF2-40B4-BE49-F238E27FC236}">
                <a16:creationId xmlns:a16="http://schemas.microsoft.com/office/drawing/2014/main" id="{EC1FB561-222B-C649-BC62-CBB8DCAD6B0C}"/>
              </a:ext>
            </a:extLst>
          </p:cNvPr>
          <p:cNvSpPr txBox="1"/>
          <p:nvPr/>
        </p:nvSpPr>
        <p:spPr>
          <a:xfrm>
            <a:off x="5763535" y="4197152"/>
            <a:ext cx="3516409" cy="369332"/>
          </a:xfrm>
          <a:prstGeom prst="rect">
            <a:avLst/>
          </a:prstGeom>
          <a:noFill/>
        </p:spPr>
        <p:txBody>
          <a:bodyPr wrap="square">
            <a:spAutoFit/>
          </a:bodyPr>
          <a:lstStyle/>
          <a:p>
            <a:pPr algn="ctr"/>
            <a:r>
              <a:rPr lang="en-US" dirty="0">
                <a:latin typeface="Calibri" panose="020F0502020204030204" pitchFamily="34" charset="0"/>
              </a:rPr>
              <a:t>2.87M          1.96M</a:t>
            </a:r>
            <a:endParaRPr lang="en-US" dirty="0"/>
          </a:p>
        </p:txBody>
      </p:sp>
      <p:pic>
        <p:nvPicPr>
          <p:cNvPr id="2052" name="Picture 4">
            <a:extLst>
              <a:ext uri="{FF2B5EF4-FFF2-40B4-BE49-F238E27FC236}">
                <a16:creationId xmlns:a16="http://schemas.microsoft.com/office/drawing/2014/main" id="{C5A63E22-F903-C34C-B13B-783F30FE37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3020" y="3464298"/>
            <a:ext cx="469795" cy="5791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Play - Home | Facebook">
            <a:extLst>
              <a:ext uri="{FF2B5EF4-FFF2-40B4-BE49-F238E27FC236}">
                <a16:creationId xmlns:a16="http://schemas.microsoft.com/office/drawing/2014/main" id="{1C83E41B-8840-3F4A-9839-BF84BFBB50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8274" y="3331780"/>
            <a:ext cx="851647" cy="8516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pp Store - Apple">
            <a:extLst>
              <a:ext uri="{FF2B5EF4-FFF2-40B4-BE49-F238E27FC236}">
                <a16:creationId xmlns:a16="http://schemas.microsoft.com/office/drawing/2014/main" id="{EE75DAE5-67FB-6C48-B512-C45AD3C99B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84895" y="3470472"/>
            <a:ext cx="579103" cy="5791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oogle (@Google) / Twitter">
            <a:extLst>
              <a:ext uri="{FF2B5EF4-FFF2-40B4-BE49-F238E27FC236}">
                <a16:creationId xmlns:a16="http://schemas.microsoft.com/office/drawing/2014/main" id="{F0E32E61-4DBB-B547-8CFB-958FBF3898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1144" y="3495434"/>
            <a:ext cx="549774" cy="5497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EABBFAA5-16CF-5147-A724-CE2106F48DC1}"/>
              </a:ext>
            </a:extLst>
          </p:cNvPr>
          <p:cNvCxnSpPr>
            <a:cxnSpLocks/>
          </p:cNvCxnSpPr>
          <p:nvPr/>
        </p:nvCxnSpPr>
        <p:spPr>
          <a:xfrm>
            <a:off x="7014715" y="4454553"/>
            <a:ext cx="770180" cy="1035782"/>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C06E8D-3F93-3648-9211-EBBB958DBE4B}"/>
              </a:ext>
            </a:extLst>
          </p:cNvPr>
          <p:cNvCxnSpPr>
            <a:cxnSpLocks/>
          </p:cNvCxnSpPr>
          <p:nvPr/>
        </p:nvCxnSpPr>
        <p:spPr>
          <a:xfrm flipH="1">
            <a:off x="8101022" y="4493338"/>
            <a:ext cx="219988" cy="1349104"/>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7405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RQ3: Potential Threats</a:t>
            </a:r>
          </a:p>
        </p:txBody>
      </p:sp>
      <p:sp>
        <p:nvSpPr>
          <p:cNvPr id="22" name="TextBox 21">
            <a:extLst>
              <a:ext uri="{FF2B5EF4-FFF2-40B4-BE49-F238E27FC236}">
                <a16:creationId xmlns:a16="http://schemas.microsoft.com/office/drawing/2014/main" id="{AD1DFF8A-2D78-6149-8D3C-8AFFBAE76888}"/>
              </a:ext>
            </a:extLst>
          </p:cNvPr>
          <p:cNvSpPr txBox="1"/>
          <p:nvPr/>
        </p:nvSpPr>
        <p:spPr>
          <a:xfrm>
            <a:off x="277148" y="941294"/>
            <a:ext cx="8589704" cy="1015663"/>
          </a:xfrm>
          <a:prstGeom prst="rect">
            <a:avLst/>
          </a:prstGeom>
          <a:noFill/>
        </p:spPr>
        <p:txBody>
          <a:bodyPr wrap="square" rtlCol="0">
            <a:spAutoFit/>
          </a:bodyPr>
          <a:lstStyle/>
          <a:p>
            <a:r>
              <a:rPr lang="en-US" sz="2400" b="1" dirty="0">
                <a:latin typeface="Calibri" panose="020F0502020204030204" pitchFamily="34" charset="0"/>
              </a:rPr>
              <a:t>Threat Models:</a:t>
            </a:r>
          </a:p>
          <a:p>
            <a:pPr marL="285750" indent="-285750">
              <a:buFont typeface="Arial" panose="020B0604020202020204" pitchFamily="34" charset="0"/>
              <a:buChar char="•"/>
            </a:pPr>
            <a:r>
              <a:rPr lang="en-US" b="1" dirty="0">
                <a:solidFill>
                  <a:srgbClr val="0070C0"/>
                </a:solidFill>
                <a:latin typeface="Calibri" panose="020F0502020204030204" pitchFamily="34" charset="0"/>
              </a:rPr>
              <a:t>Insider</a:t>
            </a:r>
            <a:r>
              <a:rPr lang="en-US" b="1" dirty="0">
                <a:latin typeface="Calibri" panose="020F0502020204030204" pitchFamily="34" charset="0"/>
              </a:rPr>
              <a:t>: </a:t>
            </a:r>
            <a:r>
              <a:rPr lang="en-US" dirty="0">
                <a:latin typeface="Calibri" panose="020F0502020204030204" pitchFamily="34" charset="0"/>
              </a:rPr>
              <a:t>maintainers, contributors </a:t>
            </a:r>
            <a:r>
              <a:rPr lang="en-US" dirty="0">
                <a:latin typeface="Calibri" panose="020F0502020204030204" pitchFamily="34" charset="0"/>
                <a:sym typeface="Wingdings" pitchFamily="2" charset="2"/>
              </a:rPr>
              <a:t> weight poisoning, backdoor, data manipulation</a:t>
            </a:r>
            <a:endParaRPr lang="en-US" dirty="0">
              <a:latin typeface="Calibri" panose="020F0502020204030204" pitchFamily="34" charset="0"/>
            </a:endParaRPr>
          </a:p>
          <a:p>
            <a:pPr marL="285750" indent="-285750">
              <a:buFont typeface="Arial" panose="020B0604020202020204" pitchFamily="34" charset="0"/>
              <a:buChar char="•"/>
            </a:pPr>
            <a:r>
              <a:rPr lang="en-US" b="1" dirty="0">
                <a:solidFill>
                  <a:srgbClr val="7030A0"/>
                </a:solidFill>
                <a:latin typeface="Calibri" panose="020F0502020204030204" pitchFamily="34" charset="0"/>
              </a:rPr>
              <a:t>Outsider</a:t>
            </a:r>
            <a:r>
              <a:rPr lang="en-US" b="1" dirty="0">
                <a:latin typeface="Calibri" panose="020F0502020204030204" pitchFamily="34" charset="0"/>
              </a:rPr>
              <a:t>:</a:t>
            </a:r>
            <a:r>
              <a:rPr lang="en-US" dirty="0">
                <a:latin typeface="Calibri" panose="020F0502020204030204" pitchFamily="34" charset="0"/>
              </a:rPr>
              <a:t> users </a:t>
            </a:r>
            <a:r>
              <a:rPr lang="en-US" dirty="0">
                <a:latin typeface="Calibri" panose="020F0502020204030204" pitchFamily="34" charset="0"/>
                <a:sym typeface="Wingdings" pitchFamily="2" charset="2"/>
              </a:rPr>
              <a:t> model and data stealing</a:t>
            </a:r>
            <a:endParaRPr lang="en-US" b="1" dirty="0">
              <a:latin typeface="Calibri" panose="020F0502020204030204" pitchFamily="34" charset="0"/>
            </a:endParaRPr>
          </a:p>
        </p:txBody>
      </p:sp>
      <p:sp>
        <p:nvSpPr>
          <p:cNvPr id="12" name="Slide Number Placeholder 3">
            <a:extLst>
              <a:ext uri="{FF2B5EF4-FFF2-40B4-BE49-F238E27FC236}">
                <a16:creationId xmlns:a16="http://schemas.microsoft.com/office/drawing/2014/main" id="{68F72C67-9B60-E14B-BB74-ACACBBE8CC27}"/>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26</a:t>
            </a:fld>
            <a:endParaRPr lang="en-US" dirty="0"/>
          </a:p>
        </p:txBody>
      </p:sp>
      <p:sp>
        <p:nvSpPr>
          <p:cNvPr id="26" name="TextBox 25">
            <a:extLst>
              <a:ext uri="{FF2B5EF4-FFF2-40B4-BE49-F238E27FC236}">
                <a16:creationId xmlns:a16="http://schemas.microsoft.com/office/drawing/2014/main" id="{9EEC4545-F3CF-1A4A-A87C-F9FF976B2B19}"/>
              </a:ext>
            </a:extLst>
          </p:cNvPr>
          <p:cNvSpPr txBox="1"/>
          <p:nvPr/>
        </p:nvSpPr>
        <p:spPr>
          <a:xfrm>
            <a:off x="3502751" y="5249693"/>
            <a:ext cx="4572000" cy="369332"/>
          </a:xfrm>
          <a:prstGeom prst="rect">
            <a:avLst/>
          </a:prstGeom>
          <a:noFill/>
        </p:spPr>
        <p:txBody>
          <a:bodyPr wrap="square">
            <a:spAutoFit/>
          </a:bodyPr>
          <a:lstStyle/>
          <a:p>
            <a:r>
              <a:rPr lang="en-US" b="1" dirty="0">
                <a:solidFill>
                  <a:srgbClr val="0070C0"/>
                </a:solidFill>
                <a:latin typeface="Calibri" panose="020F0502020204030204" pitchFamily="34" charset="0"/>
              </a:rPr>
              <a:t>Insider attacks</a:t>
            </a:r>
            <a:endParaRPr lang="en-US" dirty="0"/>
          </a:p>
        </p:txBody>
      </p:sp>
      <p:sp>
        <p:nvSpPr>
          <p:cNvPr id="32" name="TextBox 31">
            <a:extLst>
              <a:ext uri="{FF2B5EF4-FFF2-40B4-BE49-F238E27FC236}">
                <a16:creationId xmlns:a16="http://schemas.microsoft.com/office/drawing/2014/main" id="{81F93B52-F428-764C-B0A7-642978B37B45}"/>
              </a:ext>
            </a:extLst>
          </p:cNvPr>
          <p:cNvSpPr txBox="1"/>
          <p:nvPr/>
        </p:nvSpPr>
        <p:spPr>
          <a:xfrm>
            <a:off x="3592884" y="6134298"/>
            <a:ext cx="1217847" cy="646331"/>
          </a:xfrm>
          <a:prstGeom prst="rect">
            <a:avLst/>
          </a:prstGeom>
          <a:noFill/>
        </p:spPr>
        <p:txBody>
          <a:bodyPr wrap="square">
            <a:spAutoFit/>
          </a:bodyPr>
          <a:lstStyle/>
          <a:p>
            <a:r>
              <a:rPr lang="en-US" b="1" dirty="0">
                <a:solidFill>
                  <a:srgbClr val="7030A0"/>
                </a:solidFill>
                <a:latin typeface="Calibri" panose="020F0502020204030204" pitchFamily="34" charset="0"/>
              </a:rPr>
              <a:t>Outsider</a:t>
            </a:r>
          </a:p>
          <a:p>
            <a:r>
              <a:rPr lang="en-US" b="1" dirty="0">
                <a:solidFill>
                  <a:srgbClr val="7030A0"/>
                </a:solidFill>
                <a:latin typeface="Calibri" panose="020F0502020204030204" pitchFamily="34" charset="0"/>
              </a:rPr>
              <a:t>attacks</a:t>
            </a:r>
            <a:endParaRPr lang="en-US" dirty="0">
              <a:solidFill>
                <a:srgbClr val="7030A0"/>
              </a:solidFill>
            </a:endParaRPr>
          </a:p>
        </p:txBody>
      </p:sp>
      <p:pic>
        <p:nvPicPr>
          <p:cNvPr id="31" name="Picture 30">
            <a:extLst>
              <a:ext uri="{FF2B5EF4-FFF2-40B4-BE49-F238E27FC236}">
                <a16:creationId xmlns:a16="http://schemas.microsoft.com/office/drawing/2014/main" id="{E7DB04A3-174A-CF41-B7BE-4EC5E58CB89B}"/>
              </a:ext>
            </a:extLst>
          </p:cNvPr>
          <p:cNvPicPr>
            <a:picLocks noChangeAspect="1"/>
          </p:cNvPicPr>
          <p:nvPr/>
        </p:nvPicPr>
        <p:blipFill rotWithShape="1">
          <a:blip r:embed="rId4"/>
          <a:srcRect l="2233" t="27889"/>
          <a:stretch/>
        </p:blipFill>
        <p:spPr>
          <a:xfrm>
            <a:off x="5043392" y="4702985"/>
            <a:ext cx="3503789" cy="1640656"/>
          </a:xfrm>
          <a:prstGeom prst="rect">
            <a:avLst/>
          </a:prstGeom>
        </p:spPr>
      </p:pic>
      <p:pic>
        <p:nvPicPr>
          <p:cNvPr id="30" name="Picture 29">
            <a:extLst>
              <a:ext uri="{FF2B5EF4-FFF2-40B4-BE49-F238E27FC236}">
                <a16:creationId xmlns:a16="http://schemas.microsoft.com/office/drawing/2014/main" id="{2C573804-3D7B-F149-A15F-B569E13C2DD1}"/>
              </a:ext>
            </a:extLst>
          </p:cNvPr>
          <p:cNvPicPr>
            <a:picLocks noChangeAspect="1"/>
          </p:cNvPicPr>
          <p:nvPr/>
        </p:nvPicPr>
        <p:blipFill>
          <a:blip r:embed="rId5"/>
          <a:stretch>
            <a:fillRect/>
          </a:stretch>
        </p:blipFill>
        <p:spPr>
          <a:xfrm>
            <a:off x="271681" y="1940104"/>
            <a:ext cx="5294550" cy="3040055"/>
          </a:xfrm>
          <a:prstGeom prst="rect">
            <a:avLst/>
          </a:prstGeom>
        </p:spPr>
      </p:pic>
      <p:pic>
        <p:nvPicPr>
          <p:cNvPr id="33" name="Picture 2" descr="Hugging Face · GitHub">
            <a:extLst>
              <a:ext uri="{FF2B5EF4-FFF2-40B4-BE49-F238E27FC236}">
                <a16:creationId xmlns:a16="http://schemas.microsoft.com/office/drawing/2014/main" id="{70E5016A-A7E8-584D-BA3C-B80E72B46D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9675" y="2542223"/>
            <a:ext cx="530808" cy="53080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TensorFlow Hub">
            <a:extLst>
              <a:ext uri="{FF2B5EF4-FFF2-40B4-BE49-F238E27FC236}">
                <a16:creationId xmlns:a16="http://schemas.microsoft.com/office/drawing/2014/main" id="{C0AB9D48-C6A2-DD48-9080-AC975C1AAE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988"/>
          <a:stretch/>
        </p:blipFill>
        <p:spPr bwMode="auto">
          <a:xfrm>
            <a:off x="5289196" y="3084694"/>
            <a:ext cx="3011765" cy="99973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PyTorch Hub | PyTorch">
            <a:extLst>
              <a:ext uri="{FF2B5EF4-FFF2-40B4-BE49-F238E27FC236}">
                <a16:creationId xmlns:a16="http://schemas.microsoft.com/office/drawing/2014/main" id="{A802BD94-53F9-F047-A63A-6ACEF96F88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6865" y="2449223"/>
            <a:ext cx="703052" cy="703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ONNX | About">
            <a:extLst>
              <a:ext uri="{FF2B5EF4-FFF2-40B4-BE49-F238E27FC236}">
                <a16:creationId xmlns:a16="http://schemas.microsoft.com/office/drawing/2014/main" id="{645F3CA4-2FA3-0047-ADA1-494DE52F73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0451" y="3359740"/>
            <a:ext cx="604915" cy="604915"/>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BF793469-4394-BB4B-9707-4AB74972BF12}"/>
              </a:ext>
            </a:extLst>
          </p:cNvPr>
          <p:cNvSpPr/>
          <p:nvPr/>
        </p:nvSpPr>
        <p:spPr bwMode="auto">
          <a:xfrm>
            <a:off x="6496094" y="2414919"/>
            <a:ext cx="1478127" cy="19541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8" name="TextBox 37">
            <a:extLst>
              <a:ext uri="{FF2B5EF4-FFF2-40B4-BE49-F238E27FC236}">
                <a16:creationId xmlns:a16="http://schemas.microsoft.com/office/drawing/2014/main" id="{CC63A034-B962-2D46-8DDE-28502E86A447}"/>
              </a:ext>
            </a:extLst>
          </p:cNvPr>
          <p:cNvSpPr txBox="1"/>
          <p:nvPr/>
        </p:nvSpPr>
        <p:spPr>
          <a:xfrm>
            <a:off x="6724120" y="3539046"/>
            <a:ext cx="1105075" cy="923330"/>
          </a:xfrm>
          <a:prstGeom prst="rect">
            <a:avLst/>
          </a:prstGeom>
          <a:noFill/>
        </p:spPr>
        <p:txBody>
          <a:bodyPr wrap="square" rtlCol="0">
            <a:spAutoFit/>
          </a:bodyPr>
          <a:lstStyle/>
          <a:p>
            <a:r>
              <a:rPr lang="en-US" sz="5400" b="1" dirty="0">
                <a:latin typeface="Calibri" panose="020F0502020204030204" pitchFamily="34" charset="0"/>
              </a:rPr>
              <a:t>. . .</a:t>
            </a:r>
          </a:p>
        </p:txBody>
      </p:sp>
      <p:pic>
        <p:nvPicPr>
          <p:cNvPr id="39" name="Picture 38">
            <a:extLst>
              <a:ext uri="{FF2B5EF4-FFF2-40B4-BE49-F238E27FC236}">
                <a16:creationId xmlns:a16="http://schemas.microsoft.com/office/drawing/2014/main" id="{26123E10-BD6C-4141-9756-2D92B3F21D41}"/>
              </a:ext>
            </a:extLst>
          </p:cNvPr>
          <p:cNvPicPr>
            <a:picLocks noChangeAspect="1"/>
          </p:cNvPicPr>
          <p:nvPr/>
        </p:nvPicPr>
        <p:blipFill>
          <a:blip r:embed="rId10"/>
          <a:stretch>
            <a:fillRect/>
          </a:stretch>
        </p:blipFill>
        <p:spPr>
          <a:xfrm>
            <a:off x="5270939" y="6318964"/>
            <a:ext cx="2129263" cy="212005"/>
          </a:xfrm>
          <a:prstGeom prst="rect">
            <a:avLst/>
          </a:prstGeom>
        </p:spPr>
      </p:pic>
      <p:cxnSp>
        <p:nvCxnSpPr>
          <p:cNvPr id="40" name="Straight Arrow Connector 39">
            <a:extLst>
              <a:ext uri="{FF2B5EF4-FFF2-40B4-BE49-F238E27FC236}">
                <a16:creationId xmlns:a16="http://schemas.microsoft.com/office/drawing/2014/main" id="{ACDADBBE-F6C1-DA4D-BE79-CC0E3E0FCB0F}"/>
              </a:ext>
            </a:extLst>
          </p:cNvPr>
          <p:cNvCxnSpPr>
            <a:cxnSpLocks/>
          </p:cNvCxnSpPr>
          <p:nvPr/>
        </p:nvCxnSpPr>
        <p:spPr bwMode="auto">
          <a:xfrm>
            <a:off x="5527257" y="3544684"/>
            <a:ext cx="862785" cy="0"/>
          </a:xfrm>
          <a:prstGeom prst="straightConnector1">
            <a:avLst/>
          </a:prstGeom>
          <a:ln w="635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B661C2C8-43AD-7846-80B6-10976BD43B1B}"/>
              </a:ext>
            </a:extLst>
          </p:cNvPr>
          <p:cNvCxnSpPr>
            <a:cxnSpLocks/>
          </p:cNvCxnSpPr>
          <p:nvPr/>
        </p:nvCxnSpPr>
        <p:spPr bwMode="auto">
          <a:xfrm flipH="1">
            <a:off x="5672283" y="4325037"/>
            <a:ext cx="857392" cy="831349"/>
          </a:xfrm>
          <a:prstGeom prst="straightConnector1">
            <a:avLst/>
          </a:prstGeom>
          <a:ln w="635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A1AD6A85-55C0-9E49-90F1-3D2D02DEC75E}"/>
              </a:ext>
            </a:extLst>
          </p:cNvPr>
          <p:cNvCxnSpPr>
            <a:cxnSpLocks/>
          </p:cNvCxnSpPr>
          <p:nvPr/>
        </p:nvCxnSpPr>
        <p:spPr>
          <a:xfrm flipV="1">
            <a:off x="380570" y="2562830"/>
            <a:ext cx="637200" cy="197621"/>
          </a:xfrm>
          <a:prstGeom prst="straightConnector1">
            <a:avLst/>
          </a:prstGeom>
          <a:ln w="635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1E6AE3C5-86A9-7B45-B855-933ED62F3C20}"/>
              </a:ext>
            </a:extLst>
          </p:cNvPr>
          <p:cNvSpPr txBox="1"/>
          <p:nvPr/>
        </p:nvSpPr>
        <p:spPr>
          <a:xfrm>
            <a:off x="-55059" y="2745527"/>
            <a:ext cx="4572000" cy="369332"/>
          </a:xfrm>
          <a:prstGeom prst="rect">
            <a:avLst/>
          </a:prstGeom>
          <a:noFill/>
        </p:spPr>
        <p:txBody>
          <a:bodyPr wrap="square">
            <a:spAutoFit/>
          </a:bodyPr>
          <a:lstStyle/>
          <a:p>
            <a:r>
              <a:rPr lang="en-US" b="1" dirty="0">
                <a:solidFill>
                  <a:srgbClr val="0070C0"/>
                </a:solidFill>
                <a:latin typeface="Calibri" panose="020F0502020204030204" pitchFamily="34" charset="0"/>
              </a:rPr>
              <a:t>Insider</a:t>
            </a:r>
            <a:endParaRPr lang="en-US" dirty="0"/>
          </a:p>
        </p:txBody>
      </p:sp>
      <p:cxnSp>
        <p:nvCxnSpPr>
          <p:cNvPr id="14" name="Straight Arrow Connector 13">
            <a:extLst>
              <a:ext uri="{FF2B5EF4-FFF2-40B4-BE49-F238E27FC236}">
                <a16:creationId xmlns:a16="http://schemas.microsoft.com/office/drawing/2014/main" id="{DD87B582-DA57-9847-8238-275AE72A397F}"/>
              </a:ext>
            </a:extLst>
          </p:cNvPr>
          <p:cNvCxnSpPr>
            <a:cxnSpLocks/>
          </p:cNvCxnSpPr>
          <p:nvPr/>
        </p:nvCxnSpPr>
        <p:spPr>
          <a:xfrm flipV="1">
            <a:off x="4195505" y="4806137"/>
            <a:ext cx="615226" cy="483301"/>
          </a:xfrm>
          <a:prstGeom prst="straightConnector1">
            <a:avLst/>
          </a:prstGeom>
          <a:ln w="6350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66257D82-4860-4D47-8CAE-1ABAF184A8B7}"/>
              </a:ext>
            </a:extLst>
          </p:cNvPr>
          <p:cNvCxnSpPr>
            <a:cxnSpLocks/>
          </p:cNvCxnSpPr>
          <p:nvPr/>
        </p:nvCxnSpPr>
        <p:spPr>
          <a:xfrm flipV="1">
            <a:off x="4299079" y="5495432"/>
            <a:ext cx="1112017" cy="668228"/>
          </a:xfrm>
          <a:prstGeom prst="straightConnector1">
            <a:avLst/>
          </a:prstGeom>
          <a:ln w="6350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43" name="TextBox 42">
            <a:extLst>
              <a:ext uri="{FF2B5EF4-FFF2-40B4-BE49-F238E27FC236}">
                <a16:creationId xmlns:a16="http://schemas.microsoft.com/office/drawing/2014/main" id="{9258E124-3923-194E-AF68-5A56CDF7A739}"/>
              </a:ext>
            </a:extLst>
          </p:cNvPr>
          <p:cNvSpPr txBox="1"/>
          <p:nvPr/>
        </p:nvSpPr>
        <p:spPr>
          <a:xfrm>
            <a:off x="-59364" y="3715096"/>
            <a:ext cx="4572000" cy="369332"/>
          </a:xfrm>
          <a:prstGeom prst="rect">
            <a:avLst/>
          </a:prstGeom>
          <a:noFill/>
        </p:spPr>
        <p:txBody>
          <a:bodyPr wrap="square">
            <a:spAutoFit/>
          </a:bodyPr>
          <a:lstStyle/>
          <a:p>
            <a:r>
              <a:rPr lang="en-US" b="1" dirty="0">
                <a:solidFill>
                  <a:srgbClr val="0070C0"/>
                </a:solidFill>
                <a:latin typeface="Calibri" panose="020F0502020204030204" pitchFamily="34" charset="0"/>
              </a:rPr>
              <a:t>Insider attacks</a:t>
            </a:r>
            <a:endParaRPr lang="en-US" dirty="0"/>
          </a:p>
        </p:txBody>
      </p:sp>
      <p:cxnSp>
        <p:nvCxnSpPr>
          <p:cNvPr id="44" name="Straight Arrow Connector 43">
            <a:extLst>
              <a:ext uri="{FF2B5EF4-FFF2-40B4-BE49-F238E27FC236}">
                <a16:creationId xmlns:a16="http://schemas.microsoft.com/office/drawing/2014/main" id="{9FBE56EE-DA96-374E-B5D5-D058D46C5694}"/>
              </a:ext>
            </a:extLst>
          </p:cNvPr>
          <p:cNvCxnSpPr>
            <a:cxnSpLocks/>
          </p:cNvCxnSpPr>
          <p:nvPr/>
        </p:nvCxnSpPr>
        <p:spPr>
          <a:xfrm flipV="1">
            <a:off x="633390" y="3565874"/>
            <a:ext cx="681415" cy="188967"/>
          </a:xfrm>
          <a:prstGeom prst="straightConnector1">
            <a:avLst/>
          </a:prstGeom>
          <a:ln w="635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45" name="TextBox 44">
            <a:extLst>
              <a:ext uri="{FF2B5EF4-FFF2-40B4-BE49-F238E27FC236}">
                <a16:creationId xmlns:a16="http://schemas.microsoft.com/office/drawing/2014/main" id="{578C2056-83A3-AE40-B3E1-690F42F663F3}"/>
              </a:ext>
            </a:extLst>
          </p:cNvPr>
          <p:cNvSpPr txBox="1"/>
          <p:nvPr/>
        </p:nvSpPr>
        <p:spPr>
          <a:xfrm>
            <a:off x="1216751" y="5843288"/>
            <a:ext cx="4572000" cy="369332"/>
          </a:xfrm>
          <a:prstGeom prst="rect">
            <a:avLst/>
          </a:prstGeom>
          <a:noFill/>
        </p:spPr>
        <p:txBody>
          <a:bodyPr wrap="square">
            <a:spAutoFit/>
          </a:bodyPr>
          <a:lstStyle/>
          <a:p>
            <a:r>
              <a:rPr lang="en-US" b="1" dirty="0">
                <a:solidFill>
                  <a:srgbClr val="7030A0"/>
                </a:solidFill>
                <a:latin typeface="Calibri" panose="020F0502020204030204" pitchFamily="34" charset="0"/>
              </a:rPr>
              <a:t>Outsider attacks</a:t>
            </a:r>
            <a:endParaRPr lang="en-US" dirty="0">
              <a:solidFill>
                <a:srgbClr val="7030A0"/>
              </a:solidFill>
            </a:endParaRPr>
          </a:p>
        </p:txBody>
      </p:sp>
      <p:cxnSp>
        <p:nvCxnSpPr>
          <p:cNvPr id="46" name="Straight Arrow Connector 45">
            <a:extLst>
              <a:ext uri="{FF2B5EF4-FFF2-40B4-BE49-F238E27FC236}">
                <a16:creationId xmlns:a16="http://schemas.microsoft.com/office/drawing/2014/main" id="{1BEC7580-2616-4B45-BB7C-8118A4A3249E}"/>
              </a:ext>
            </a:extLst>
          </p:cNvPr>
          <p:cNvCxnSpPr>
            <a:cxnSpLocks/>
          </p:cNvCxnSpPr>
          <p:nvPr/>
        </p:nvCxnSpPr>
        <p:spPr>
          <a:xfrm flipH="1" flipV="1">
            <a:off x="1724504" y="4864597"/>
            <a:ext cx="198442" cy="1008053"/>
          </a:xfrm>
          <a:prstGeom prst="straightConnector1">
            <a:avLst/>
          </a:prstGeom>
          <a:ln w="6350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069460D5-5510-8A4D-967D-A10F92FB1B2A}"/>
              </a:ext>
            </a:extLst>
          </p:cNvPr>
          <p:cNvSpPr txBox="1"/>
          <p:nvPr/>
        </p:nvSpPr>
        <p:spPr>
          <a:xfrm>
            <a:off x="7400202" y="6318964"/>
            <a:ext cx="1217847" cy="369332"/>
          </a:xfrm>
          <a:prstGeom prst="rect">
            <a:avLst/>
          </a:prstGeom>
          <a:noFill/>
        </p:spPr>
        <p:txBody>
          <a:bodyPr wrap="square">
            <a:spAutoFit/>
          </a:bodyPr>
          <a:lstStyle/>
          <a:p>
            <a:r>
              <a:rPr lang="en-US" b="1" dirty="0">
                <a:solidFill>
                  <a:srgbClr val="7030A0"/>
                </a:solidFill>
                <a:latin typeface="Calibri" panose="020F0502020204030204" pitchFamily="34" charset="0"/>
              </a:rPr>
              <a:t>Outsider</a:t>
            </a:r>
          </a:p>
        </p:txBody>
      </p:sp>
      <p:cxnSp>
        <p:nvCxnSpPr>
          <p:cNvPr id="48" name="Straight Arrow Connector 47">
            <a:extLst>
              <a:ext uri="{FF2B5EF4-FFF2-40B4-BE49-F238E27FC236}">
                <a16:creationId xmlns:a16="http://schemas.microsoft.com/office/drawing/2014/main" id="{B5270109-206E-0C47-991D-5CBF59860B0E}"/>
              </a:ext>
            </a:extLst>
          </p:cNvPr>
          <p:cNvCxnSpPr>
            <a:cxnSpLocks/>
          </p:cNvCxnSpPr>
          <p:nvPr/>
        </p:nvCxnSpPr>
        <p:spPr>
          <a:xfrm flipV="1">
            <a:off x="7853112" y="5829546"/>
            <a:ext cx="350479" cy="552702"/>
          </a:xfrm>
          <a:prstGeom prst="straightConnector1">
            <a:avLst/>
          </a:prstGeom>
          <a:ln w="63500">
            <a:solidFill>
              <a:srgbClr val="7030A0"/>
            </a:solidFill>
            <a:tailEnd type="triangl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278617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p:bldP spid="28" grpId="0"/>
      <p:bldP spid="43" grpId="0"/>
      <p:bldP spid="45"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Chart, bar chart&#10;&#10;Description automatically generated">
            <a:extLst>
              <a:ext uri="{FF2B5EF4-FFF2-40B4-BE49-F238E27FC236}">
                <a16:creationId xmlns:a16="http://schemas.microsoft.com/office/drawing/2014/main" id="{2259107C-E2BA-1943-A7C9-A2C3D8E4CD46}"/>
              </a:ext>
            </a:extLst>
          </p:cNvPr>
          <p:cNvPicPr>
            <a:picLocks noGrp="1" noChangeAspect="1"/>
          </p:cNvPicPr>
          <p:nvPr>
            <p:ph idx="1"/>
          </p:nvPr>
        </p:nvPicPr>
        <p:blipFill>
          <a:blip r:embed="rId4"/>
          <a:stretch>
            <a:fillRect/>
          </a:stretch>
        </p:blipFill>
        <p:spPr>
          <a:xfrm>
            <a:off x="107454" y="4515360"/>
            <a:ext cx="6320470" cy="2224212"/>
          </a:xfrm>
        </p:spPr>
      </p:pic>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RQ3: Potential Threats</a:t>
            </a:r>
          </a:p>
        </p:txBody>
      </p:sp>
      <p:sp>
        <p:nvSpPr>
          <p:cNvPr id="11" name="TextBox 10">
            <a:extLst>
              <a:ext uri="{FF2B5EF4-FFF2-40B4-BE49-F238E27FC236}">
                <a16:creationId xmlns:a16="http://schemas.microsoft.com/office/drawing/2014/main" id="{487742AB-2513-A84F-A6C6-EF9BC0FA4F55}"/>
              </a:ext>
            </a:extLst>
          </p:cNvPr>
          <p:cNvSpPr txBox="1"/>
          <p:nvPr/>
        </p:nvSpPr>
        <p:spPr>
          <a:xfrm>
            <a:off x="107454" y="901772"/>
            <a:ext cx="4941518" cy="3662541"/>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alibri" panose="020F0502020204030204" pitchFamily="34" charset="0"/>
              </a:rPr>
              <a:t>Maintainers’ reach graph</a:t>
            </a:r>
          </a:p>
          <a:p>
            <a:pPr marL="800100" lvl="1" indent="-342900">
              <a:buFont typeface="Arial" panose="020B0604020202020204" pitchFamily="34" charset="0"/>
              <a:buChar char="•"/>
            </a:pPr>
            <a:r>
              <a:rPr lang="en-US" sz="2400" dirty="0">
                <a:latin typeface="Calibri" panose="020F0502020204030204" pitchFamily="34" charset="0"/>
              </a:rPr>
              <a:t>1 maintainer </a:t>
            </a:r>
            <a:r>
              <a:rPr lang="en-US" sz="2400" dirty="0">
                <a:latin typeface="Calibri" panose="020F0502020204030204" pitchFamily="34" charset="0"/>
                <a:sym typeface="Wingdings" pitchFamily="2" charset="2"/>
              </a:rPr>
              <a:t> 1000+ PTMs</a:t>
            </a:r>
            <a:endParaRPr lang="en-US" sz="2400" dirty="0">
              <a:latin typeface="Calibri" panose="020F0502020204030204" pitchFamily="34" charset="0"/>
            </a:endParaRPr>
          </a:p>
          <a:p>
            <a:pPr lvl="1"/>
            <a:r>
              <a:rPr lang="en-US" sz="2400" dirty="0">
                <a:solidFill>
                  <a:srgbClr val="2200F0"/>
                </a:solidFill>
                <a:latin typeface="Calibri" panose="020F0502020204030204" pitchFamily="34" charset="0"/>
                <a:sym typeface="Wingdings" pitchFamily="2" charset="2"/>
              </a:rPr>
              <a:t> </a:t>
            </a:r>
            <a:r>
              <a:rPr lang="en-US" sz="2400" dirty="0">
                <a:solidFill>
                  <a:srgbClr val="2200F0"/>
                </a:solidFill>
                <a:latin typeface="Calibri" panose="020F0502020204030204" pitchFamily="34" charset="0"/>
              </a:rPr>
              <a:t>Model hub is vulnerable</a:t>
            </a:r>
          </a:p>
          <a:p>
            <a:pPr marL="342900" indent="-342900">
              <a:buFont typeface="Arial" panose="020B0604020202020204" pitchFamily="34" charset="0"/>
              <a:buChar char="•"/>
            </a:pPr>
            <a:r>
              <a:rPr lang="en-US" sz="2800" dirty="0">
                <a:latin typeface="Calibri" panose="020F0502020204030204" pitchFamily="34" charset="0"/>
              </a:rPr>
              <a:t>Model discrepancies</a:t>
            </a:r>
          </a:p>
          <a:p>
            <a:pPr marL="800100" lvl="1" indent="-342900">
              <a:buFont typeface="Arial" panose="020B0604020202020204" pitchFamily="34" charset="0"/>
              <a:buChar char="•"/>
            </a:pPr>
            <a:r>
              <a:rPr lang="en-US" sz="2400" dirty="0">
                <a:latin typeface="Calibri" panose="020F0502020204030204" pitchFamily="34" charset="0"/>
              </a:rPr>
              <a:t>Inaccurate documentation exist</a:t>
            </a:r>
          </a:p>
          <a:p>
            <a:pPr lvl="1"/>
            <a:r>
              <a:rPr lang="en-US" sz="2400" dirty="0">
                <a:solidFill>
                  <a:srgbClr val="2200F0"/>
                </a:solidFill>
                <a:latin typeface="Calibri" panose="020F0502020204030204" pitchFamily="34" charset="0"/>
                <a:sym typeface="Wingdings" pitchFamily="2" charset="2"/>
              </a:rPr>
              <a:t> </a:t>
            </a:r>
            <a:r>
              <a:rPr lang="en-US" sz="2400" dirty="0">
                <a:solidFill>
                  <a:srgbClr val="2200F0"/>
                </a:solidFill>
                <a:latin typeface="Calibri" panose="020F0502020204030204" pitchFamily="34" charset="0"/>
              </a:rPr>
              <a:t>Users’ awareness and the detectability of PTM attacks</a:t>
            </a:r>
          </a:p>
          <a:p>
            <a:pPr lvl="1"/>
            <a:endParaRPr lang="en-US" sz="2800" dirty="0">
              <a:latin typeface="Calibri" panose="020F0502020204030204" pitchFamily="34" charset="0"/>
            </a:endParaRPr>
          </a:p>
          <a:p>
            <a:pPr marL="342900" indent="-342900">
              <a:buFont typeface="Arial" panose="020B0604020202020204" pitchFamily="34" charset="0"/>
              <a:buChar char="•"/>
            </a:pPr>
            <a:endParaRPr lang="en-US" sz="2800" dirty="0">
              <a:latin typeface="Calibri" panose="020F0502020204030204" pitchFamily="34" charset="0"/>
            </a:endParaRPr>
          </a:p>
        </p:txBody>
      </p:sp>
      <p:pic>
        <p:nvPicPr>
          <p:cNvPr id="7" name="Picture 6">
            <a:extLst>
              <a:ext uri="{FF2B5EF4-FFF2-40B4-BE49-F238E27FC236}">
                <a16:creationId xmlns:a16="http://schemas.microsoft.com/office/drawing/2014/main" id="{809525CC-4578-4F4F-814C-A9B04AF0CE4F}"/>
              </a:ext>
            </a:extLst>
          </p:cNvPr>
          <p:cNvPicPr>
            <a:picLocks noChangeAspect="1"/>
          </p:cNvPicPr>
          <p:nvPr/>
        </p:nvPicPr>
        <p:blipFill>
          <a:blip r:embed="rId5"/>
          <a:stretch>
            <a:fillRect/>
          </a:stretch>
        </p:blipFill>
        <p:spPr>
          <a:xfrm>
            <a:off x="4965923" y="2368016"/>
            <a:ext cx="4285653" cy="3196322"/>
          </a:xfrm>
          <a:prstGeom prst="rect">
            <a:avLst/>
          </a:prstGeom>
        </p:spPr>
      </p:pic>
      <p:sp>
        <p:nvSpPr>
          <p:cNvPr id="12" name="Slide Number Placeholder 3">
            <a:extLst>
              <a:ext uri="{FF2B5EF4-FFF2-40B4-BE49-F238E27FC236}">
                <a16:creationId xmlns:a16="http://schemas.microsoft.com/office/drawing/2014/main" id="{68F72C67-9B60-E14B-BB74-ACACBBE8CC27}"/>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27</a:t>
            </a:fld>
            <a:endParaRPr lang="en-US" dirty="0"/>
          </a:p>
        </p:txBody>
      </p:sp>
      <p:sp>
        <p:nvSpPr>
          <p:cNvPr id="15" name="Oval 14">
            <a:extLst>
              <a:ext uri="{FF2B5EF4-FFF2-40B4-BE49-F238E27FC236}">
                <a16:creationId xmlns:a16="http://schemas.microsoft.com/office/drawing/2014/main" id="{9AF01D7A-B8D3-4148-B628-653F59C977CB}"/>
              </a:ext>
            </a:extLst>
          </p:cNvPr>
          <p:cNvSpPr/>
          <p:nvPr/>
        </p:nvSpPr>
        <p:spPr>
          <a:xfrm rot="5400000">
            <a:off x="4177422" y="3629313"/>
            <a:ext cx="3014598" cy="4920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3334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24A1E-BDAB-DC80-5661-2ED81E0276EE}"/>
              </a:ext>
            </a:extLst>
          </p:cNvPr>
          <p:cNvSpPr>
            <a:spLocks noGrp="1"/>
          </p:cNvSpPr>
          <p:nvPr>
            <p:ph type="title"/>
          </p:nvPr>
        </p:nvSpPr>
        <p:spPr/>
        <p:txBody>
          <a:bodyPr>
            <a:normAutofit fontScale="90000"/>
          </a:bodyPr>
          <a:lstStyle/>
          <a:p>
            <a:r>
              <a:rPr lang="en-US"/>
              <a:t>Mitigations? A critical look at HuggingFace</a:t>
            </a:r>
          </a:p>
        </p:txBody>
      </p:sp>
      <p:sp>
        <p:nvSpPr>
          <p:cNvPr id="4" name="Slide Number Placeholder 3">
            <a:extLst>
              <a:ext uri="{FF2B5EF4-FFF2-40B4-BE49-F238E27FC236}">
                <a16:creationId xmlns:a16="http://schemas.microsoft.com/office/drawing/2014/main" id="{852265A4-D378-E746-986B-6B22DB39404B}"/>
              </a:ext>
            </a:extLst>
          </p:cNvPr>
          <p:cNvSpPr>
            <a:spLocks noGrp="1"/>
          </p:cNvSpPr>
          <p:nvPr>
            <p:ph type="sldNum" sz="quarter" idx="12"/>
          </p:nvPr>
        </p:nvSpPr>
        <p:spPr/>
        <p:txBody>
          <a:bodyPr/>
          <a:lstStyle/>
          <a:p>
            <a:fld id="{8A7A6979-0714-4377-B894-6BE4C2D6E202}" type="slidenum">
              <a:rPr lang="en-US" smtClean="0"/>
              <a:pPr/>
              <a:t>28</a:t>
            </a:fld>
            <a:endParaRPr lang="en-US" dirty="0"/>
          </a:p>
        </p:txBody>
      </p:sp>
      <p:pic>
        <p:nvPicPr>
          <p:cNvPr id="5" name="Picture 4">
            <a:extLst>
              <a:ext uri="{FF2B5EF4-FFF2-40B4-BE49-F238E27FC236}">
                <a16:creationId xmlns:a16="http://schemas.microsoft.com/office/drawing/2014/main" id="{7670210F-1FFF-C548-8C79-BE83D32121B6}"/>
              </a:ext>
            </a:extLst>
          </p:cNvPr>
          <p:cNvPicPr>
            <a:picLocks noChangeAspect="1"/>
          </p:cNvPicPr>
          <p:nvPr/>
        </p:nvPicPr>
        <p:blipFill>
          <a:blip r:embed="rId2"/>
          <a:stretch>
            <a:fillRect/>
          </a:stretch>
        </p:blipFill>
        <p:spPr>
          <a:xfrm>
            <a:off x="673294" y="1143684"/>
            <a:ext cx="7373426" cy="5492062"/>
          </a:xfrm>
          <a:prstGeom prst="rect">
            <a:avLst/>
          </a:prstGeom>
        </p:spPr>
      </p:pic>
    </p:spTree>
    <p:extLst>
      <p:ext uri="{BB962C8B-B14F-4D97-AF65-F5344CB8AC3E}">
        <p14:creationId xmlns:p14="http://schemas.microsoft.com/office/powerpoint/2010/main" val="1382413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a:latin typeface="Calibri"/>
                <a:cs typeface="Calibri"/>
              </a:rPr>
              <a:t>Observations </a:t>
            </a:r>
            <a:r>
              <a:rPr lang="en-US">
                <a:latin typeface="Calibri"/>
                <a:cs typeface="Calibri"/>
                <a:sym typeface="Wingdings" pitchFamily="2" charset="2"/>
              </a:rPr>
              <a:t> Open problems</a:t>
            </a:r>
            <a:endParaRPr lang="en-US" dirty="0"/>
          </a:p>
        </p:txBody>
      </p:sp>
      <p:sp>
        <p:nvSpPr>
          <p:cNvPr id="12" name="Slide Number Placeholder 3">
            <a:extLst>
              <a:ext uri="{FF2B5EF4-FFF2-40B4-BE49-F238E27FC236}">
                <a16:creationId xmlns:a16="http://schemas.microsoft.com/office/drawing/2014/main" id="{68F72C67-9B60-E14B-BB74-ACACBBE8CC27}"/>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29</a:t>
            </a:fld>
            <a:endParaRPr lang="en-US" dirty="0"/>
          </a:p>
        </p:txBody>
      </p:sp>
      <p:sp>
        <p:nvSpPr>
          <p:cNvPr id="16" name="TextBox 15">
            <a:extLst>
              <a:ext uri="{FF2B5EF4-FFF2-40B4-BE49-F238E27FC236}">
                <a16:creationId xmlns:a16="http://schemas.microsoft.com/office/drawing/2014/main" id="{EF4556BB-EAFF-7F47-9F5D-A5B0CAD58844}"/>
              </a:ext>
            </a:extLst>
          </p:cNvPr>
          <p:cNvSpPr txBox="1"/>
          <p:nvPr/>
        </p:nvSpPr>
        <p:spPr>
          <a:xfrm>
            <a:off x="-162839" y="756603"/>
            <a:ext cx="9405284" cy="5584606"/>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sz="2800" b="1" dirty="0"/>
              <a:t>Differences from traditional software supply chain</a:t>
            </a:r>
          </a:p>
          <a:p>
            <a:pPr marL="1200150" lvl="2" indent="-285750">
              <a:lnSpc>
                <a:spcPct val="150000"/>
              </a:lnSpc>
              <a:buFont typeface="Arial" panose="020B0604020202020204" pitchFamily="34" charset="0"/>
              <a:buChar char="•"/>
            </a:pPr>
            <a:r>
              <a:rPr lang="en-US" sz="2400" dirty="0"/>
              <a:t>Versioning</a:t>
            </a:r>
          </a:p>
          <a:p>
            <a:pPr lvl="2">
              <a:lnSpc>
                <a:spcPct val="150000"/>
              </a:lnSpc>
            </a:pPr>
            <a:r>
              <a:rPr lang="en-US" sz="2400" b="1" dirty="0">
                <a:sym typeface="Wingdings" pitchFamily="2" charset="2"/>
              </a:rPr>
              <a:t>     </a:t>
            </a:r>
            <a:r>
              <a:rPr lang="en-US" sz="2400" b="1" dirty="0"/>
              <a:t> Empirical study</a:t>
            </a:r>
          </a:p>
          <a:p>
            <a:pPr marL="1714500" lvl="3" indent="-342900">
              <a:lnSpc>
                <a:spcPct val="150000"/>
              </a:lnSpc>
              <a:buFont typeface="Courier New" panose="02070309020205020404" pitchFamily="49" charset="0"/>
              <a:buChar char="o"/>
            </a:pPr>
            <a:r>
              <a:rPr lang="en-US" sz="2400" dirty="0"/>
              <a:t>Traditional software supply chain </a:t>
            </a:r>
            <a:r>
              <a:rPr lang="en-US" sz="2400" dirty="0">
                <a:sym typeface="Wingdings" pitchFamily="2" charset="2"/>
              </a:rPr>
              <a:t> PTM supply chain</a:t>
            </a:r>
            <a:endParaRPr lang="en-US" sz="2400" dirty="0"/>
          </a:p>
          <a:p>
            <a:pPr marL="1200150" lvl="2" indent="-285750">
              <a:lnSpc>
                <a:spcPct val="150000"/>
              </a:lnSpc>
              <a:buFont typeface="Arial" panose="020B0604020202020204" pitchFamily="34" charset="0"/>
              <a:buChar char="•"/>
            </a:pPr>
            <a:r>
              <a:rPr lang="en-US" sz="2400" dirty="0"/>
              <a:t>Security risks</a:t>
            </a:r>
            <a:endParaRPr lang="en-US" sz="2400" b="1" dirty="0"/>
          </a:p>
          <a:p>
            <a:pPr lvl="2">
              <a:lnSpc>
                <a:spcPct val="150000"/>
              </a:lnSpc>
            </a:pPr>
            <a:r>
              <a:rPr lang="en-US" sz="2400" b="1" dirty="0">
                <a:sym typeface="Wingdings" pitchFamily="2" charset="2"/>
              </a:rPr>
              <a:t>      </a:t>
            </a:r>
            <a:r>
              <a:rPr lang="en-US" sz="2400" b="1" dirty="0"/>
              <a:t> Automated tool</a:t>
            </a:r>
          </a:p>
          <a:p>
            <a:pPr marL="1714500" lvl="3" indent="-342900">
              <a:lnSpc>
                <a:spcPct val="150000"/>
              </a:lnSpc>
              <a:buFont typeface="Courier New" panose="02070309020205020404" pitchFamily="49" charset="0"/>
              <a:buChar char="o"/>
            </a:pPr>
            <a:r>
              <a:rPr lang="en-US" sz="2400" dirty="0"/>
              <a:t>Model audit </a:t>
            </a:r>
            <a:r>
              <a:rPr lang="en-US" sz="2400" dirty="0">
                <a:sym typeface="Wingdings" pitchFamily="2" charset="2"/>
              </a:rPr>
              <a:t> PTM behavior</a:t>
            </a:r>
            <a:endParaRPr lang="en-US" sz="2400" dirty="0"/>
          </a:p>
          <a:p>
            <a:pPr marL="1714500" lvl="3" indent="-342900">
              <a:lnSpc>
                <a:spcPct val="150000"/>
              </a:lnSpc>
              <a:buFont typeface="Courier New" panose="02070309020205020404" pitchFamily="49" charset="0"/>
              <a:buChar char="o"/>
            </a:pPr>
            <a:r>
              <a:rPr lang="en-US" sz="2400" dirty="0"/>
              <a:t>Model scanning </a:t>
            </a:r>
            <a:r>
              <a:rPr lang="en-US" sz="2400" dirty="0">
                <a:sym typeface="Wingdings" pitchFamily="2" charset="2"/>
              </a:rPr>
              <a:t> PTM attacks</a:t>
            </a:r>
          </a:p>
          <a:p>
            <a:pPr lvl="1">
              <a:lnSpc>
                <a:spcPct val="150000"/>
              </a:lnSpc>
            </a:pPr>
            <a:endParaRPr lang="en-US" sz="2400" dirty="0">
              <a:sym typeface="Wingdings" pitchFamily="2" charset="2"/>
            </a:endParaRPr>
          </a:p>
          <a:p>
            <a:pPr lvl="1">
              <a:lnSpc>
                <a:spcPct val="150000"/>
              </a:lnSpc>
            </a:pPr>
            <a:r>
              <a:rPr lang="en-US" sz="2000" b="1" i="1" u="sng" dirty="0">
                <a:sym typeface="Wingdings" pitchFamily="2" charset="2"/>
              </a:rPr>
              <a:t>Claim: For PTMs, we cannot just imitate traditional software package registries</a:t>
            </a:r>
            <a:endParaRPr lang="en-US" sz="2000" b="1" i="1" u="sng" dirty="0"/>
          </a:p>
        </p:txBody>
      </p:sp>
      <p:cxnSp>
        <p:nvCxnSpPr>
          <p:cNvPr id="2" name="Straight Arrow Connector 1">
            <a:extLst>
              <a:ext uri="{FF2B5EF4-FFF2-40B4-BE49-F238E27FC236}">
                <a16:creationId xmlns:a16="http://schemas.microsoft.com/office/drawing/2014/main" id="{2032B417-91F6-0A2C-A7EB-4B6199ACA0F1}"/>
              </a:ext>
            </a:extLst>
          </p:cNvPr>
          <p:cNvCxnSpPr>
            <a:cxnSpLocks/>
          </p:cNvCxnSpPr>
          <p:nvPr/>
        </p:nvCxnSpPr>
        <p:spPr>
          <a:xfrm flipH="1" flipV="1">
            <a:off x="5446643" y="4482623"/>
            <a:ext cx="1848679" cy="623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5C1C1AF-915C-BD0B-BC90-05AAF55FE99E}"/>
              </a:ext>
            </a:extLst>
          </p:cNvPr>
          <p:cNvSpPr txBox="1"/>
          <p:nvPr/>
        </p:nvSpPr>
        <p:spPr>
          <a:xfrm>
            <a:off x="5774636" y="5120798"/>
            <a:ext cx="3467809" cy="830997"/>
          </a:xfrm>
          <a:prstGeom prst="rect">
            <a:avLst/>
          </a:prstGeom>
          <a:noFill/>
        </p:spPr>
        <p:txBody>
          <a:bodyPr wrap="none" rtlCol="0">
            <a:spAutoFit/>
          </a:bodyPr>
          <a:lstStyle/>
          <a:p>
            <a:r>
              <a:rPr lang="en-US" sz="4800"/>
              <a:t>Next project!</a:t>
            </a:r>
          </a:p>
        </p:txBody>
      </p:sp>
    </p:spTree>
    <p:custDataLst>
      <p:tags r:id="rId1"/>
    </p:custDataLst>
    <p:extLst>
      <p:ext uri="{BB962C8B-B14F-4D97-AF65-F5344CB8AC3E}">
        <p14:creationId xmlns:p14="http://schemas.microsoft.com/office/powerpoint/2010/main" val="354053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3</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556079" y="1833140"/>
            <a:ext cx="4805739" cy="3709285"/>
          </a:xfrm>
          <a:prstGeom prst="rect">
            <a:avLst/>
          </a:prstGeom>
          <a:noFill/>
        </p:spPr>
        <p:txBody>
          <a:bodyPr wrap="none" rtlCol="0">
            <a:spAutoFit/>
          </a:bodyPr>
          <a:lstStyle/>
          <a:p>
            <a:pPr marL="800100" lvl="1" indent="-342900">
              <a:lnSpc>
                <a:spcPct val="150000"/>
              </a:lnSpc>
              <a:buFontTx/>
              <a:buAutoNum type="arabicPeriod"/>
            </a:pPr>
            <a:r>
              <a:rPr lang="en-US" sz="3200"/>
              <a:t> My research approach</a:t>
            </a:r>
          </a:p>
          <a:p>
            <a:pPr marL="800100" lvl="1" indent="-342900">
              <a:lnSpc>
                <a:spcPct val="150000"/>
              </a:lnSpc>
              <a:buFontTx/>
              <a:buAutoNum type="arabicPeriod"/>
            </a:pPr>
            <a:r>
              <a:rPr lang="en-US" sz="3200"/>
              <a:t> Background</a:t>
            </a:r>
          </a:p>
          <a:p>
            <a:pPr marL="800100" lvl="1" indent="-342900">
              <a:lnSpc>
                <a:spcPct val="150000"/>
              </a:lnSpc>
              <a:buAutoNum type="arabicPeriod"/>
            </a:pPr>
            <a:r>
              <a:rPr lang="en-US" sz="3200"/>
              <a:t> Research and results</a:t>
            </a:r>
          </a:p>
          <a:p>
            <a:pPr marL="800100" lvl="1" indent="-342900">
              <a:lnSpc>
                <a:spcPct val="150000"/>
              </a:lnSpc>
              <a:buAutoNum type="arabicPeriod"/>
            </a:pPr>
            <a:r>
              <a:rPr lang="en-US" sz="3200"/>
              <a:t> Future directions</a:t>
            </a:r>
          </a:p>
          <a:p>
            <a:pPr marL="342900" indent="-342900">
              <a:lnSpc>
                <a:spcPct val="150000"/>
              </a:lnSpc>
              <a:buAutoNum type="arabicPeriod"/>
            </a:pPr>
            <a:endParaRPr lang="en-US" sz="3200"/>
          </a:p>
        </p:txBody>
      </p:sp>
    </p:spTree>
    <p:extLst>
      <p:ext uri="{BB962C8B-B14F-4D97-AF65-F5344CB8AC3E}">
        <p14:creationId xmlns:p14="http://schemas.microsoft.com/office/powerpoint/2010/main" val="4268083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9D1F61-B74F-FD46-9676-D29849AD2577}"/>
              </a:ext>
            </a:extLst>
          </p:cNvPr>
          <p:cNvSpPr>
            <a:spLocks noGrp="1"/>
          </p:cNvSpPr>
          <p:nvPr>
            <p:ph type="ctrTitle"/>
          </p:nvPr>
        </p:nvSpPr>
        <p:spPr>
          <a:xfrm>
            <a:off x="142153" y="1040738"/>
            <a:ext cx="8859692" cy="1682444"/>
          </a:xfrm>
          <a:solidFill>
            <a:srgbClr val="FFFFFF"/>
          </a:solidFill>
          <a:ln w="31750" cap="sq">
            <a:noFill/>
            <a:miter lim="800000"/>
          </a:ln>
        </p:spPr>
        <p:txBody>
          <a:bodyPr vert="horz" lIns="182880" tIns="182880" rIns="182880" bIns="182880" rtlCol="0" anchor="ctr">
            <a:noAutofit/>
          </a:bodyPr>
          <a:lstStyle/>
          <a:p>
            <a:r>
              <a:rPr lang="en-US" sz="4200" dirty="0">
                <a:latin typeface="Calibri"/>
                <a:cs typeface="Calibri"/>
              </a:rPr>
              <a:t>Discrepancies among Pre-trained</a:t>
            </a:r>
            <a:br>
              <a:rPr lang="en-US" sz="4200" dirty="0">
                <a:latin typeface="Calibri"/>
                <a:cs typeface="Calibri"/>
              </a:rPr>
            </a:br>
            <a:r>
              <a:rPr lang="en-US" sz="4200" dirty="0">
                <a:latin typeface="Calibri"/>
                <a:cs typeface="Calibri"/>
              </a:rPr>
              <a:t>Deep Neural Networks:</a:t>
            </a:r>
            <a:br>
              <a:rPr lang="en-US" sz="4200" dirty="0">
                <a:latin typeface="Calibri"/>
                <a:cs typeface="Calibri"/>
              </a:rPr>
            </a:br>
            <a:r>
              <a:rPr lang="en-US" sz="4200" dirty="0">
                <a:latin typeface="Calibri"/>
                <a:cs typeface="Calibri"/>
              </a:rPr>
              <a:t>A New Threat to Model Zoo Reliability</a:t>
            </a:r>
          </a:p>
          <a:p>
            <a:endParaRPr lang="en-US" sz="4200" dirty="0">
              <a:latin typeface="Calibri"/>
              <a:ea typeface="Calibri"/>
              <a:cs typeface="Calibri"/>
            </a:endParaRPr>
          </a:p>
        </p:txBody>
      </p:sp>
      <p:sp>
        <p:nvSpPr>
          <p:cNvPr id="23" name="TextBox 22">
            <a:extLst>
              <a:ext uri="{FF2B5EF4-FFF2-40B4-BE49-F238E27FC236}">
                <a16:creationId xmlns:a16="http://schemas.microsoft.com/office/drawing/2014/main" id="{1FF50BC0-A9FC-7B41-9942-2B9FE479BD86}"/>
              </a:ext>
            </a:extLst>
          </p:cNvPr>
          <p:cNvSpPr txBox="1"/>
          <p:nvPr/>
        </p:nvSpPr>
        <p:spPr>
          <a:xfrm>
            <a:off x="834177" y="3047548"/>
            <a:ext cx="7832745" cy="1301845"/>
          </a:xfrm>
          <a:prstGeom prst="rect">
            <a:avLst/>
          </a:prstGeom>
        </p:spPr>
        <p:txBody>
          <a:bodyPr vert="horz" lIns="0" tIns="0" rIns="0" bIns="0" rtlCol="0" anchor="t">
            <a:noAutofit/>
          </a:bodyPr>
          <a:lstStyle>
            <a:defPPr>
              <a:defRPr lang="en-US"/>
            </a:defPPr>
            <a:lvl1pPr marR="0" lvl="0" indent="0" algn="ctr" fontAlgn="auto">
              <a:lnSpc>
                <a:spcPct val="100000"/>
              </a:lnSpc>
              <a:spcBef>
                <a:spcPts val="0"/>
              </a:spcBef>
              <a:spcAft>
                <a:spcPts val="0"/>
              </a:spcAft>
              <a:buClrTx/>
              <a:buSzTx/>
              <a:buFont typeface="Wingdings" charset="2"/>
              <a:buNone/>
              <a:tabLst/>
              <a:defRPr sz="1050"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r>
              <a:rPr lang="en-US" sz="2600">
                <a:latin typeface="Acumin Pro"/>
              </a:rPr>
              <a:t>Diego Montes,</a:t>
            </a:r>
            <a:r>
              <a:rPr lang="en-US" sz="2600" b="1">
                <a:latin typeface="Acumin Pro"/>
              </a:rPr>
              <a:t> </a:t>
            </a:r>
            <a:r>
              <a:rPr lang="en-US" sz="2600" err="1">
                <a:latin typeface="Acumin Pro"/>
              </a:rPr>
              <a:t>Pongpatapee</a:t>
            </a:r>
            <a:r>
              <a:rPr lang="en-US" sz="2600">
                <a:latin typeface="Acumin Pro"/>
              </a:rPr>
              <a:t> </a:t>
            </a:r>
            <a:r>
              <a:rPr lang="en-US" sz="2600" err="1">
                <a:latin typeface="Acumin Pro"/>
              </a:rPr>
              <a:t>Peerapatanapokin</a:t>
            </a:r>
            <a:r>
              <a:rPr lang="en-US" sz="2600">
                <a:latin typeface="Acumin Pro"/>
              </a:rPr>
              <a:t>,</a:t>
            </a:r>
            <a:endParaRPr lang="en-US" sz="2600"/>
          </a:p>
          <a:p>
            <a:r>
              <a:rPr lang="en-US" sz="2600">
                <a:latin typeface="Acumin Pro"/>
              </a:rPr>
              <a:t>Jeff Schultz, Chengjun Guo, Wenxin Jiang, </a:t>
            </a:r>
            <a:r>
              <a:rPr lang="en-US" sz="2600" b="1">
                <a:latin typeface="Acumin Pro"/>
              </a:rPr>
              <a:t>James C. Davis</a:t>
            </a:r>
            <a:endParaRPr lang="en-US" sz="2600" b="1"/>
          </a:p>
        </p:txBody>
      </p:sp>
      <p:sp>
        <p:nvSpPr>
          <p:cNvPr id="4" name="TextBox 3">
            <a:extLst>
              <a:ext uri="{FF2B5EF4-FFF2-40B4-BE49-F238E27FC236}">
                <a16:creationId xmlns:a16="http://schemas.microsoft.com/office/drawing/2014/main" id="{3AA31D0C-7A79-19F2-BC4E-2E56C83ADD5C}"/>
              </a:ext>
            </a:extLst>
          </p:cNvPr>
          <p:cNvSpPr txBox="1"/>
          <p:nvPr/>
        </p:nvSpPr>
        <p:spPr>
          <a:xfrm>
            <a:off x="1975757" y="5951764"/>
            <a:ext cx="4653642" cy="808264"/>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8" name="Picture 8" descr="Logo&#10;&#10;Description automatically generated">
            <a:extLst>
              <a:ext uri="{FF2B5EF4-FFF2-40B4-BE49-F238E27FC236}">
                <a16:creationId xmlns:a16="http://schemas.microsoft.com/office/drawing/2014/main" id="{1C4CC778-7A8C-D1D1-DC61-F9CB423D1C17}"/>
              </a:ext>
            </a:extLst>
          </p:cNvPr>
          <p:cNvPicPr>
            <a:picLocks noChangeAspect="1"/>
          </p:cNvPicPr>
          <p:nvPr/>
        </p:nvPicPr>
        <p:blipFill rotWithShape="1">
          <a:blip r:embed="rId3"/>
          <a:srcRect l="6854" b="7337"/>
          <a:stretch/>
        </p:blipFill>
        <p:spPr>
          <a:xfrm>
            <a:off x="3082016" y="4422360"/>
            <a:ext cx="2441124" cy="1933536"/>
          </a:xfrm>
          <a:prstGeom prst="rect">
            <a:avLst/>
          </a:prstGeom>
        </p:spPr>
      </p:pic>
    </p:spTree>
    <p:extLst>
      <p:ext uri="{BB962C8B-B14F-4D97-AF65-F5344CB8AC3E}">
        <p14:creationId xmlns:p14="http://schemas.microsoft.com/office/powerpoint/2010/main" val="136492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ody Text">
            <a:extLst>
              <a:ext uri="{FF2B5EF4-FFF2-40B4-BE49-F238E27FC236}">
                <a16:creationId xmlns:a16="http://schemas.microsoft.com/office/drawing/2014/main" id="{AD721AFB-8924-485F-A3AE-206AAC078AA4}"/>
              </a:ext>
            </a:extLst>
          </p:cNvPr>
          <p:cNvSpPr>
            <a:spLocks noGrp="1"/>
          </p:cNvSpPr>
          <p:nvPr>
            <p:ph idx="1"/>
          </p:nvPr>
        </p:nvSpPr>
        <p:spPr>
          <a:xfrm>
            <a:off x="276903" y="951045"/>
            <a:ext cx="8557768" cy="1219164"/>
          </a:xfrm>
        </p:spPr>
        <p:txBody>
          <a:bodyPr vert="horz" lIns="91440" tIns="45720" rIns="91440" bIns="45720" rtlCol="0" anchor="t">
            <a:normAutofit lnSpcReduction="10000"/>
          </a:bodyPr>
          <a:lstStyle/>
          <a:p>
            <a:r>
              <a:rPr lang="en-US" sz="2600" dirty="0">
                <a:latin typeface="Calibri"/>
                <a:cs typeface="Calibri"/>
              </a:rPr>
              <a:t>Model Zoos take well-known deep neural network architectures, often from research papers, and implement them.</a:t>
            </a:r>
          </a:p>
        </p:txBody>
      </p:sp>
      <p:sp>
        <p:nvSpPr>
          <p:cNvPr id="2" name="Title">
            <a:extLst>
              <a:ext uri="{FF2B5EF4-FFF2-40B4-BE49-F238E27FC236}">
                <a16:creationId xmlns:a16="http://schemas.microsoft.com/office/drawing/2014/main" id="{DEE850DF-3D9E-1B47-90FF-ED7F0C971735}"/>
              </a:ext>
            </a:extLst>
          </p:cNvPr>
          <p:cNvSpPr>
            <a:spLocks noGrp="1"/>
          </p:cNvSpPr>
          <p:nvPr>
            <p:ph type="title"/>
          </p:nvPr>
        </p:nvSpPr>
        <p:spPr/>
        <p:txBody>
          <a:bodyPr>
            <a:normAutofit fontScale="90000"/>
          </a:bodyPr>
          <a:lstStyle/>
          <a:p>
            <a:r>
              <a:rPr lang="en-US">
                <a:latin typeface="Calibri"/>
                <a:cs typeface="Calibri"/>
              </a:rPr>
              <a:t>Model Zoos – PTNNs</a:t>
            </a:r>
            <a:endParaRPr lang="en-US"/>
          </a:p>
        </p:txBody>
      </p:sp>
      <p:sp>
        <p:nvSpPr>
          <p:cNvPr id="21" name="Slide Number Placeholder 3">
            <a:extLst>
              <a:ext uri="{FF2B5EF4-FFF2-40B4-BE49-F238E27FC236}">
                <a16:creationId xmlns:a16="http://schemas.microsoft.com/office/drawing/2014/main" id="{C821980C-6AB0-3E4E-A70C-889458A8EFCA}"/>
              </a:ext>
            </a:extLst>
          </p:cNvPr>
          <p:cNvSpPr txBox="1">
            <a:spLocks/>
          </p:cNvSpPr>
          <p:nvPr/>
        </p:nvSpPr>
        <p:spPr>
          <a:xfrm>
            <a:off x="8385684" y="6394444"/>
            <a:ext cx="365760" cy="365760"/>
          </a:xfrm>
          <a:prstGeom prst="ellipse">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dirty="0" smtClean="0"/>
              <a:pPr/>
              <a:t>31</a:t>
            </a:fld>
            <a:endParaRPr lang="en-US" dirty="0"/>
          </a:p>
        </p:txBody>
      </p:sp>
      <p:pic>
        <p:nvPicPr>
          <p:cNvPr id="3" name="Picture 3" descr="A picture containing text, sign&#10;&#10;Description automatically generated">
            <a:extLst>
              <a:ext uri="{FF2B5EF4-FFF2-40B4-BE49-F238E27FC236}">
                <a16:creationId xmlns:a16="http://schemas.microsoft.com/office/drawing/2014/main" id="{407BA281-B2AE-711C-19E0-AEB7CDDB41E0}"/>
              </a:ext>
            </a:extLst>
          </p:cNvPr>
          <p:cNvPicPr>
            <a:picLocks noChangeAspect="1"/>
          </p:cNvPicPr>
          <p:nvPr/>
        </p:nvPicPr>
        <p:blipFill>
          <a:blip r:embed="rId3"/>
          <a:stretch>
            <a:fillRect/>
          </a:stretch>
        </p:blipFill>
        <p:spPr>
          <a:xfrm>
            <a:off x="256365" y="3774533"/>
            <a:ext cx="2954169" cy="633312"/>
          </a:xfrm>
          <a:prstGeom prst="rect">
            <a:avLst/>
          </a:prstGeom>
        </p:spPr>
      </p:pic>
      <p:pic>
        <p:nvPicPr>
          <p:cNvPr id="5" name="Picture 5" descr="A picture containing text, clipart&#10;&#10;Description automatically generated">
            <a:extLst>
              <a:ext uri="{FF2B5EF4-FFF2-40B4-BE49-F238E27FC236}">
                <a16:creationId xmlns:a16="http://schemas.microsoft.com/office/drawing/2014/main" id="{F7D798DC-B68E-C283-DF11-5568252EF577}"/>
              </a:ext>
            </a:extLst>
          </p:cNvPr>
          <p:cNvPicPr>
            <a:picLocks noChangeAspect="1"/>
          </p:cNvPicPr>
          <p:nvPr/>
        </p:nvPicPr>
        <p:blipFill>
          <a:blip r:embed="rId4"/>
          <a:stretch>
            <a:fillRect/>
          </a:stretch>
        </p:blipFill>
        <p:spPr>
          <a:xfrm>
            <a:off x="6370602" y="3598222"/>
            <a:ext cx="2505075" cy="1019175"/>
          </a:xfrm>
          <a:prstGeom prst="rect">
            <a:avLst/>
          </a:prstGeom>
        </p:spPr>
      </p:pic>
      <p:pic>
        <p:nvPicPr>
          <p:cNvPr id="6" name="Picture 8" descr="Icon&#10;&#10;Description automatically generated">
            <a:extLst>
              <a:ext uri="{FF2B5EF4-FFF2-40B4-BE49-F238E27FC236}">
                <a16:creationId xmlns:a16="http://schemas.microsoft.com/office/drawing/2014/main" id="{22682658-9E03-2A9D-9917-9058A79D9A5B}"/>
              </a:ext>
            </a:extLst>
          </p:cNvPr>
          <p:cNvPicPr>
            <a:picLocks noChangeAspect="1"/>
          </p:cNvPicPr>
          <p:nvPr/>
        </p:nvPicPr>
        <p:blipFill>
          <a:blip r:embed="rId5"/>
          <a:stretch>
            <a:fillRect/>
          </a:stretch>
        </p:blipFill>
        <p:spPr>
          <a:xfrm>
            <a:off x="3554647" y="3773522"/>
            <a:ext cx="2321669" cy="678505"/>
          </a:xfrm>
          <a:prstGeom prst="rect">
            <a:avLst/>
          </a:prstGeom>
        </p:spPr>
      </p:pic>
      <p:sp>
        <p:nvSpPr>
          <p:cNvPr id="11" name="Body Text">
            <a:extLst>
              <a:ext uri="{FF2B5EF4-FFF2-40B4-BE49-F238E27FC236}">
                <a16:creationId xmlns:a16="http://schemas.microsoft.com/office/drawing/2014/main" id="{9F5E44C5-7CC6-31CD-6212-7D96530F7565}"/>
              </a:ext>
            </a:extLst>
          </p:cNvPr>
          <p:cNvSpPr txBox="1">
            <a:spLocks/>
          </p:cNvSpPr>
          <p:nvPr/>
        </p:nvSpPr>
        <p:spPr>
          <a:xfrm>
            <a:off x="940005" y="2092424"/>
            <a:ext cx="8557768" cy="1219164"/>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sz="2600">
              <a:latin typeface="Calibri"/>
              <a:cs typeface="Calibri"/>
            </a:endParaRPr>
          </a:p>
        </p:txBody>
      </p:sp>
      <p:sp>
        <p:nvSpPr>
          <p:cNvPr id="13" name="Body Text">
            <a:extLst>
              <a:ext uri="{FF2B5EF4-FFF2-40B4-BE49-F238E27FC236}">
                <a16:creationId xmlns:a16="http://schemas.microsoft.com/office/drawing/2014/main" id="{D3316AA2-9EB3-1825-EF4D-53DF82C4B928}"/>
              </a:ext>
            </a:extLst>
          </p:cNvPr>
          <p:cNvSpPr txBox="1">
            <a:spLocks/>
          </p:cNvSpPr>
          <p:nvPr/>
        </p:nvSpPr>
        <p:spPr>
          <a:xfrm>
            <a:off x="1102133" y="2222125"/>
            <a:ext cx="7228322" cy="83816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600" b="1" i="1" dirty="0">
                <a:latin typeface="Calibri"/>
                <a:cs typeface="Calibri"/>
              </a:rPr>
              <a:t>Deep Residual Learning for Image Recognition </a:t>
            </a:r>
            <a:r>
              <a:rPr lang="en-US" sz="2600" dirty="0">
                <a:latin typeface="Calibri"/>
                <a:cs typeface="Calibri"/>
              </a:rPr>
              <a:t>proposed the</a:t>
            </a:r>
            <a:r>
              <a:rPr lang="en-US" sz="2600" b="1" dirty="0">
                <a:latin typeface="Calibri"/>
                <a:cs typeface="Calibri"/>
              </a:rPr>
              <a:t> </a:t>
            </a:r>
            <a:r>
              <a:rPr lang="en-US" sz="2600" b="1" i="1" dirty="0">
                <a:latin typeface="Calibri"/>
                <a:cs typeface="Calibri"/>
              </a:rPr>
              <a:t>ResNet architecture</a:t>
            </a:r>
            <a:endParaRPr lang="en-US" b="1" i="1">
              <a:ea typeface="Calibri"/>
            </a:endParaRPr>
          </a:p>
        </p:txBody>
      </p:sp>
      <p:cxnSp>
        <p:nvCxnSpPr>
          <p:cNvPr id="15" name="Straight Arrow Connector 14">
            <a:extLst>
              <a:ext uri="{FF2B5EF4-FFF2-40B4-BE49-F238E27FC236}">
                <a16:creationId xmlns:a16="http://schemas.microsoft.com/office/drawing/2014/main" id="{5FA484E7-593E-4E09-0A34-694766812316}"/>
              </a:ext>
            </a:extLst>
          </p:cNvPr>
          <p:cNvCxnSpPr/>
          <p:nvPr/>
        </p:nvCxnSpPr>
        <p:spPr>
          <a:xfrm flipH="1">
            <a:off x="4640093" y="3166354"/>
            <a:ext cx="1621" cy="614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87DF7A8-8FC3-F43C-7A85-BCF891D7D8D1}"/>
              </a:ext>
            </a:extLst>
          </p:cNvPr>
          <p:cNvCxnSpPr>
            <a:cxnSpLocks/>
          </p:cNvCxnSpPr>
          <p:nvPr/>
        </p:nvCxnSpPr>
        <p:spPr>
          <a:xfrm>
            <a:off x="4674139" y="3166354"/>
            <a:ext cx="3038272" cy="57393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8EAD571-B86D-3199-BB38-1A59AD1BF412}"/>
              </a:ext>
            </a:extLst>
          </p:cNvPr>
          <p:cNvCxnSpPr>
            <a:cxnSpLocks/>
          </p:cNvCxnSpPr>
          <p:nvPr/>
        </p:nvCxnSpPr>
        <p:spPr>
          <a:xfrm flipH="1">
            <a:off x="1665049" y="3158248"/>
            <a:ext cx="2928025" cy="57393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CE6C049-B93C-61E4-3E9E-F0F303ACCA1D}"/>
              </a:ext>
            </a:extLst>
          </p:cNvPr>
          <p:cNvCxnSpPr>
            <a:cxnSpLocks/>
          </p:cNvCxnSpPr>
          <p:nvPr/>
        </p:nvCxnSpPr>
        <p:spPr>
          <a:xfrm flipH="1">
            <a:off x="1656943" y="4447162"/>
            <a:ext cx="1621" cy="614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Body Text">
            <a:extLst>
              <a:ext uri="{FF2B5EF4-FFF2-40B4-BE49-F238E27FC236}">
                <a16:creationId xmlns:a16="http://schemas.microsoft.com/office/drawing/2014/main" id="{6DB5DF80-5C99-5D04-586E-DDCA4B2AD853}"/>
              </a:ext>
            </a:extLst>
          </p:cNvPr>
          <p:cNvSpPr txBox="1">
            <a:spLocks/>
          </p:cNvSpPr>
          <p:nvPr/>
        </p:nvSpPr>
        <p:spPr>
          <a:xfrm>
            <a:off x="315813" y="5237698"/>
            <a:ext cx="2769812" cy="1227270"/>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600" dirty="0">
                <a:latin typeface="Calibri"/>
                <a:cs typeface="Calibri"/>
              </a:rPr>
              <a:t>PTNN named "</a:t>
            </a:r>
            <a:r>
              <a:rPr lang="en-US" sz="2600" i="1" dirty="0">
                <a:latin typeface="Calibri"/>
                <a:cs typeface="Calibri"/>
              </a:rPr>
              <a:t>ResNet v1</a:t>
            </a:r>
            <a:r>
              <a:rPr lang="en-US" sz="2600" dirty="0">
                <a:latin typeface="Calibri"/>
                <a:cs typeface="Calibri"/>
              </a:rPr>
              <a:t>" implemented with the </a:t>
            </a:r>
            <a:r>
              <a:rPr lang="en-US" sz="2600" b="1" dirty="0">
                <a:latin typeface="Calibri"/>
                <a:cs typeface="Calibri"/>
              </a:rPr>
              <a:t>TensorFlow API</a:t>
            </a:r>
            <a:endParaRPr lang="en-US" sz="2600" b="1" i="1" dirty="0"/>
          </a:p>
        </p:txBody>
      </p:sp>
      <p:sp>
        <p:nvSpPr>
          <p:cNvPr id="25" name="Body Text">
            <a:extLst>
              <a:ext uri="{FF2B5EF4-FFF2-40B4-BE49-F238E27FC236}">
                <a16:creationId xmlns:a16="http://schemas.microsoft.com/office/drawing/2014/main" id="{0B0A649C-44B8-4975-5774-9F4B3E3E474A}"/>
              </a:ext>
            </a:extLst>
          </p:cNvPr>
          <p:cNvSpPr txBox="1">
            <a:spLocks/>
          </p:cNvSpPr>
          <p:nvPr/>
        </p:nvSpPr>
        <p:spPr>
          <a:xfrm>
            <a:off x="3169259" y="5237697"/>
            <a:ext cx="2769812" cy="1227270"/>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600" dirty="0">
                <a:latin typeface="Calibri"/>
                <a:cs typeface="Calibri"/>
              </a:rPr>
              <a:t>PTNN named "</a:t>
            </a:r>
            <a:r>
              <a:rPr lang="en-US" sz="2600" i="1" dirty="0">
                <a:latin typeface="Calibri"/>
                <a:cs typeface="Calibri"/>
              </a:rPr>
              <a:t>ResNet v1</a:t>
            </a:r>
            <a:r>
              <a:rPr lang="en-US" sz="2600" dirty="0">
                <a:latin typeface="Calibri"/>
                <a:cs typeface="Calibri"/>
              </a:rPr>
              <a:t>" implemented with the </a:t>
            </a:r>
            <a:r>
              <a:rPr lang="en-US" sz="2600" b="1" dirty="0" err="1">
                <a:latin typeface="Calibri"/>
                <a:cs typeface="Calibri"/>
              </a:rPr>
              <a:t>Keras</a:t>
            </a:r>
            <a:r>
              <a:rPr lang="en-US" sz="2600" b="1" dirty="0">
                <a:latin typeface="Calibri"/>
                <a:cs typeface="Calibri"/>
              </a:rPr>
              <a:t> API</a:t>
            </a:r>
            <a:endParaRPr lang="en-US" sz="2600" b="1" i="1">
              <a:ea typeface="Calibri" panose="020F0502020204030204" pitchFamily="34" charset="0"/>
            </a:endParaRPr>
          </a:p>
        </p:txBody>
      </p:sp>
      <p:sp>
        <p:nvSpPr>
          <p:cNvPr id="26" name="Body Text">
            <a:extLst>
              <a:ext uri="{FF2B5EF4-FFF2-40B4-BE49-F238E27FC236}">
                <a16:creationId xmlns:a16="http://schemas.microsoft.com/office/drawing/2014/main" id="{7CA4351C-D158-0BFA-DFD7-6C1182E1ABBC}"/>
              </a:ext>
            </a:extLst>
          </p:cNvPr>
          <p:cNvSpPr txBox="1">
            <a:spLocks/>
          </p:cNvSpPr>
          <p:nvPr/>
        </p:nvSpPr>
        <p:spPr>
          <a:xfrm>
            <a:off x="6192939" y="5164739"/>
            <a:ext cx="2769812" cy="1227270"/>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600" dirty="0">
                <a:latin typeface="Calibri"/>
                <a:cs typeface="Calibri"/>
              </a:rPr>
              <a:t>PTNN named "</a:t>
            </a:r>
            <a:r>
              <a:rPr lang="en-US" sz="2600" i="1" dirty="0">
                <a:latin typeface="Calibri"/>
                <a:cs typeface="Calibri"/>
              </a:rPr>
              <a:t>ResNet v1</a:t>
            </a:r>
            <a:r>
              <a:rPr lang="en-US" sz="2600" dirty="0">
                <a:latin typeface="Calibri"/>
                <a:cs typeface="Calibri"/>
              </a:rPr>
              <a:t>" implemented with the </a:t>
            </a:r>
            <a:r>
              <a:rPr lang="en-US" sz="2600" b="1" dirty="0" err="1">
                <a:latin typeface="Calibri"/>
                <a:cs typeface="Calibri"/>
              </a:rPr>
              <a:t>PyTorch</a:t>
            </a:r>
            <a:r>
              <a:rPr lang="en-US" sz="2600" b="1" dirty="0">
                <a:latin typeface="Calibri"/>
                <a:cs typeface="Calibri"/>
              </a:rPr>
              <a:t> API</a:t>
            </a:r>
            <a:endParaRPr lang="en-US" sz="2600" b="1" i="1" dirty="0">
              <a:ea typeface="Calibri" panose="020F0502020204030204" pitchFamily="34" charset="0"/>
            </a:endParaRPr>
          </a:p>
        </p:txBody>
      </p:sp>
      <p:cxnSp>
        <p:nvCxnSpPr>
          <p:cNvPr id="27" name="Straight Arrow Connector 26">
            <a:extLst>
              <a:ext uri="{FF2B5EF4-FFF2-40B4-BE49-F238E27FC236}">
                <a16:creationId xmlns:a16="http://schemas.microsoft.com/office/drawing/2014/main" id="{DEF970A2-D855-58B2-E2D2-9B2532321E0B}"/>
              </a:ext>
            </a:extLst>
          </p:cNvPr>
          <p:cNvCxnSpPr>
            <a:cxnSpLocks/>
          </p:cNvCxnSpPr>
          <p:nvPr/>
        </p:nvCxnSpPr>
        <p:spPr>
          <a:xfrm flipH="1">
            <a:off x="4550921" y="4552544"/>
            <a:ext cx="1621" cy="614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56604B1-4C21-DA16-35CF-9BCB3C7B5FF4}"/>
              </a:ext>
            </a:extLst>
          </p:cNvPr>
          <p:cNvCxnSpPr>
            <a:cxnSpLocks/>
          </p:cNvCxnSpPr>
          <p:nvPr/>
        </p:nvCxnSpPr>
        <p:spPr>
          <a:xfrm flipH="1">
            <a:off x="7574601" y="4512011"/>
            <a:ext cx="1621" cy="614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Body Text">
            <a:extLst>
              <a:ext uri="{FF2B5EF4-FFF2-40B4-BE49-F238E27FC236}">
                <a16:creationId xmlns:a16="http://schemas.microsoft.com/office/drawing/2014/main" id="{6B8B3777-F2DC-6645-B864-BB92E7114751}"/>
              </a:ext>
            </a:extLst>
          </p:cNvPr>
          <p:cNvSpPr txBox="1">
            <a:spLocks/>
          </p:cNvSpPr>
          <p:nvPr/>
        </p:nvSpPr>
        <p:spPr>
          <a:xfrm>
            <a:off x="325158" y="949424"/>
            <a:ext cx="8557768" cy="1219164"/>
          </a:xfrm>
          <a:prstGeom prst="rect">
            <a:avLst/>
          </a:prstGeom>
          <a:solidFill>
            <a:schemeClr val="accent4"/>
          </a:solidFill>
        </p:spPr>
        <p:txBody>
          <a:bodyPr vert="horz" lIns="91440" tIns="45720" rIns="91440" bIns="45720" rtlCol="0" anchor="t">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2600">
                <a:latin typeface="Calibri"/>
                <a:cs typeface="Calibri"/>
              </a:rPr>
              <a:t>Past research has emphasized difficulties in reproducing machine learning research papers. These difficulties may affect the PTNNs in model zoos too! </a:t>
            </a:r>
            <a:endParaRPr lang="en-US"/>
          </a:p>
        </p:txBody>
      </p:sp>
    </p:spTree>
    <p:extLst>
      <p:ext uri="{BB962C8B-B14F-4D97-AF65-F5344CB8AC3E}">
        <p14:creationId xmlns:p14="http://schemas.microsoft.com/office/powerpoint/2010/main" val="331111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88E6-1B18-9643-A840-6F6D00DE0F80}"/>
              </a:ext>
            </a:extLst>
          </p:cNvPr>
          <p:cNvSpPr>
            <a:spLocks noGrp="1"/>
          </p:cNvSpPr>
          <p:nvPr>
            <p:ph type="title"/>
          </p:nvPr>
        </p:nvSpPr>
        <p:spPr>
          <a:xfrm>
            <a:off x="685800" y="704010"/>
            <a:ext cx="7772400" cy="1362075"/>
          </a:xfrm>
        </p:spPr>
        <p:txBody>
          <a:bodyPr/>
          <a:lstStyle/>
          <a:p>
            <a:r>
              <a:rPr lang="en-US">
                <a:latin typeface="Calibri"/>
                <a:cs typeface="Calibri"/>
              </a:rPr>
              <a:t>Research Question</a:t>
            </a:r>
            <a:endParaRPr lang="en-US"/>
          </a:p>
        </p:txBody>
      </p:sp>
      <p:sp>
        <p:nvSpPr>
          <p:cNvPr id="5" name="TextBox 4">
            <a:extLst>
              <a:ext uri="{FF2B5EF4-FFF2-40B4-BE49-F238E27FC236}">
                <a16:creationId xmlns:a16="http://schemas.microsoft.com/office/drawing/2014/main" id="{830DECAA-44AD-BC4D-B2B4-C1FD99DCAB28}"/>
              </a:ext>
            </a:extLst>
          </p:cNvPr>
          <p:cNvSpPr txBox="1"/>
          <p:nvPr/>
        </p:nvSpPr>
        <p:spPr>
          <a:xfrm>
            <a:off x="411120" y="1714147"/>
            <a:ext cx="8453450" cy="2232021"/>
          </a:xfrm>
          <a:prstGeom prst="rect">
            <a:avLst/>
          </a:prstGeom>
          <a:noFill/>
        </p:spPr>
        <p:txBody>
          <a:bodyPr wrap="square" lIns="91440" tIns="45720" rIns="91440" bIns="45720" rtlCol="0" anchor="t">
            <a:spAutoFit/>
          </a:bodyPr>
          <a:lstStyle/>
          <a:p>
            <a:pPr algn="ctr">
              <a:lnSpc>
                <a:spcPct val="150000"/>
              </a:lnSpc>
            </a:pPr>
            <a:r>
              <a:rPr lang="en-US" sz="3200" dirty="0">
                <a:ea typeface="+mn-lt"/>
                <a:cs typeface="+mn-lt"/>
              </a:rPr>
              <a:t>Do discrepancies exist between the </a:t>
            </a:r>
            <a:r>
              <a:rPr lang="en-US" sz="3200" b="1" dirty="0">
                <a:ea typeface="+mn-lt"/>
                <a:cs typeface="+mn-lt"/>
              </a:rPr>
              <a:t>accuracy</a:t>
            </a:r>
            <a:r>
              <a:rPr lang="en-US" sz="3200" dirty="0">
                <a:ea typeface="+mn-lt"/>
                <a:cs typeface="+mn-lt"/>
              </a:rPr>
              <a:t>, </a:t>
            </a:r>
            <a:r>
              <a:rPr lang="en-US" sz="3200" b="1" dirty="0">
                <a:ea typeface="+mn-lt"/>
                <a:cs typeface="+mn-lt"/>
              </a:rPr>
              <a:t>latency</a:t>
            </a:r>
            <a:r>
              <a:rPr lang="en-US" sz="3200" dirty="0">
                <a:ea typeface="+mn-lt"/>
                <a:cs typeface="+mn-lt"/>
              </a:rPr>
              <a:t>, and </a:t>
            </a:r>
            <a:r>
              <a:rPr lang="en-US" sz="3200" b="1" dirty="0">
                <a:ea typeface="+mn-lt"/>
                <a:cs typeface="+mn-lt"/>
              </a:rPr>
              <a:t>architecture</a:t>
            </a:r>
            <a:r>
              <a:rPr lang="en-US" sz="3200" dirty="0">
                <a:ea typeface="+mn-lt"/>
                <a:cs typeface="+mn-lt"/>
              </a:rPr>
              <a:t> of PTNNs across different model zoos?</a:t>
            </a:r>
            <a:endParaRPr lang="en-US" dirty="0"/>
          </a:p>
        </p:txBody>
      </p:sp>
      <p:sp>
        <p:nvSpPr>
          <p:cNvPr id="7" name="Slide Number Placeholder 3">
            <a:extLst>
              <a:ext uri="{FF2B5EF4-FFF2-40B4-BE49-F238E27FC236}">
                <a16:creationId xmlns:a16="http://schemas.microsoft.com/office/drawing/2014/main" id="{B658FC2B-FA60-3B48-AC89-65C635CE9AD9}"/>
              </a:ext>
            </a:extLst>
          </p:cNvPr>
          <p:cNvSpPr txBox="1">
            <a:spLocks/>
          </p:cNvSpPr>
          <p:nvPr/>
        </p:nvSpPr>
        <p:spPr>
          <a:xfrm>
            <a:off x="8385684" y="6394444"/>
            <a:ext cx="365760" cy="365760"/>
          </a:xfrm>
          <a:prstGeom prst="ellipse">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dirty="0" smtClean="0"/>
              <a:pPr/>
              <a:t>32</a:t>
            </a:fld>
            <a:endParaRPr lang="en-US" dirty="0"/>
          </a:p>
        </p:txBody>
      </p:sp>
    </p:spTree>
    <p:extLst>
      <p:ext uri="{BB962C8B-B14F-4D97-AF65-F5344CB8AC3E}">
        <p14:creationId xmlns:p14="http://schemas.microsoft.com/office/powerpoint/2010/main" val="747373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C6E0D31-0333-FAF1-88E0-E1F8582DB6F1}"/>
              </a:ext>
            </a:extLst>
          </p:cNvPr>
          <p:cNvGrpSpPr/>
          <p:nvPr/>
        </p:nvGrpSpPr>
        <p:grpSpPr>
          <a:xfrm>
            <a:off x="55173" y="2176881"/>
            <a:ext cx="8058047" cy="4715424"/>
            <a:chOff x="55173" y="2176881"/>
            <a:chExt cx="8058047" cy="4715424"/>
          </a:xfrm>
        </p:grpSpPr>
        <p:pic>
          <p:nvPicPr>
            <p:cNvPr id="13" name="Picture 13" descr="Diagram&#10;&#10;Description automatically generated">
              <a:extLst>
                <a:ext uri="{FF2B5EF4-FFF2-40B4-BE49-F238E27FC236}">
                  <a16:creationId xmlns:a16="http://schemas.microsoft.com/office/drawing/2014/main" id="{6CCD34A9-AA12-1295-AB97-CCEDE4C3DF6D}"/>
                </a:ext>
              </a:extLst>
            </p:cNvPr>
            <p:cNvPicPr>
              <a:picLocks noChangeAspect="1"/>
            </p:cNvPicPr>
            <p:nvPr/>
          </p:nvPicPr>
          <p:blipFill>
            <a:blip r:embed="rId4"/>
            <a:stretch>
              <a:fillRect/>
            </a:stretch>
          </p:blipFill>
          <p:spPr>
            <a:xfrm>
              <a:off x="2502130" y="2176881"/>
              <a:ext cx="5611090" cy="4715424"/>
            </a:xfrm>
            <a:prstGeom prst="rect">
              <a:avLst/>
            </a:prstGeom>
          </p:spPr>
        </p:pic>
        <p:sp>
          <p:nvSpPr>
            <p:cNvPr id="14" name="Body Text">
              <a:extLst>
                <a:ext uri="{FF2B5EF4-FFF2-40B4-BE49-F238E27FC236}">
                  <a16:creationId xmlns:a16="http://schemas.microsoft.com/office/drawing/2014/main" id="{850BC4A4-77AF-E68B-658D-8C33D76E9A08}"/>
                </a:ext>
              </a:extLst>
            </p:cNvPr>
            <p:cNvSpPr txBox="1">
              <a:spLocks/>
            </p:cNvSpPr>
            <p:nvPr/>
          </p:nvSpPr>
          <p:spPr>
            <a:xfrm>
              <a:off x="55173" y="3590923"/>
              <a:ext cx="2065737" cy="170109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400" dirty="0">
                  <a:latin typeface="Calibri"/>
                  <a:ea typeface="Calibri"/>
                  <a:cs typeface="Calibri"/>
                </a:rPr>
                <a:t>4 model zoos after PTNN availability analysis</a:t>
              </a:r>
              <a:endParaRPr lang="en-US" dirty="0"/>
            </a:p>
          </p:txBody>
        </p:sp>
        <p:sp>
          <p:nvSpPr>
            <p:cNvPr id="15" name="Left Brace 14">
              <a:extLst>
                <a:ext uri="{FF2B5EF4-FFF2-40B4-BE49-F238E27FC236}">
                  <a16:creationId xmlns:a16="http://schemas.microsoft.com/office/drawing/2014/main" id="{0BC28418-92B0-1EA8-70B1-8512688C1569}"/>
                </a:ext>
              </a:extLst>
            </p:cNvPr>
            <p:cNvSpPr/>
            <p:nvPr/>
          </p:nvSpPr>
          <p:spPr>
            <a:xfrm>
              <a:off x="2119744" y="2352502"/>
              <a:ext cx="332509" cy="4181301"/>
            </a:xfrm>
            <a:prstGeom prst="leftBrace">
              <a:avLst/>
            </a:prstGeom>
            <a:solidFill>
              <a:schemeClr val="accent4"/>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a:latin typeface="Calibri"/>
                <a:cs typeface="Calibri"/>
              </a:rPr>
              <a:t>Model Zoo Selection</a:t>
            </a:r>
          </a:p>
        </p:txBody>
      </p:sp>
      <p:sp>
        <p:nvSpPr>
          <p:cNvPr id="6" name="TextBox 5">
            <a:extLst>
              <a:ext uri="{FF2B5EF4-FFF2-40B4-BE49-F238E27FC236}">
                <a16:creationId xmlns:a16="http://schemas.microsoft.com/office/drawing/2014/main" id="{FE60F081-26D4-0C41-8DA0-AE81CB0BEFCB}"/>
              </a:ext>
            </a:extLst>
          </p:cNvPr>
          <p:cNvSpPr txBox="1"/>
          <p:nvPr/>
        </p:nvSpPr>
        <p:spPr>
          <a:xfrm>
            <a:off x="164299" y="843555"/>
            <a:ext cx="8923325" cy="1862048"/>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250" dirty="0">
                <a:latin typeface="Calibri"/>
                <a:cs typeface="Calibri"/>
              </a:rPr>
              <a:t>Keywords in GitHub Search</a:t>
            </a:r>
            <a:endParaRPr lang="en-US" sz="2250">
              <a:ea typeface="Calibri"/>
              <a:cs typeface="Calibri"/>
            </a:endParaRPr>
          </a:p>
          <a:p>
            <a:pPr marL="342900" indent="-342900">
              <a:buFont typeface="Arial" panose="020B0604020202020204" pitchFamily="34" charset="0"/>
              <a:buChar char="•"/>
            </a:pPr>
            <a:r>
              <a:rPr lang="en-US" sz="2250" b="1" dirty="0">
                <a:latin typeface="Calibri"/>
                <a:cs typeface="Calibri"/>
              </a:rPr>
              <a:t>Selection criteria</a:t>
            </a:r>
            <a:r>
              <a:rPr lang="en-US" sz="2250" dirty="0">
                <a:latin typeface="Calibri"/>
                <a:cs typeface="Calibri"/>
              </a:rPr>
              <a:t>:</a:t>
            </a:r>
            <a:endParaRPr lang="en-US" sz="2250" dirty="0">
              <a:latin typeface="Calibri"/>
              <a:ea typeface="Calibri"/>
              <a:cs typeface="Calibri"/>
            </a:endParaRPr>
          </a:p>
          <a:p>
            <a:pPr marL="800100" lvl="1" indent="-342900">
              <a:buFont typeface="Arial" panose="020B0604020202020204" pitchFamily="34" charset="0"/>
              <a:buChar char="•"/>
            </a:pPr>
            <a:r>
              <a:rPr lang="en-US" sz="2250" dirty="0">
                <a:latin typeface="Calibri"/>
                <a:cs typeface="Calibri"/>
              </a:rPr>
              <a:t>Developed alongside machine learning framework</a:t>
            </a:r>
            <a:endParaRPr lang="en-US" sz="2250" dirty="0">
              <a:latin typeface="Calibri"/>
              <a:ea typeface="Calibri"/>
              <a:cs typeface="Calibri"/>
            </a:endParaRPr>
          </a:p>
          <a:p>
            <a:pPr marL="800100" lvl="1" indent="-342900">
              <a:buFont typeface="Arial" panose="020B0604020202020204" pitchFamily="34" charset="0"/>
              <a:buChar char="•"/>
            </a:pPr>
            <a:r>
              <a:rPr lang="en-US" sz="2250" dirty="0">
                <a:latin typeface="Calibri"/>
                <a:cs typeface="Calibri"/>
              </a:rPr>
              <a:t>GitHub repository with at least 3000 stars</a:t>
            </a:r>
            <a:endParaRPr lang="en-US" sz="2250" dirty="0">
              <a:latin typeface="Calibri"/>
              <a:ea typeface="Calibri"/>
              <a:cs typeface="Calibri"/>
            </a:endParaRPr>
          </a:p>
          <a:p>
            <a:pPr marL="800100" lvl="1" indent="-342900">
              <a:buFont typeface="Arial" panose="020B0604020202020204" pitchFamily="34" charset="0"/>
              <a:buChar char="•"/>
            </a:pPr>
            <a:endParaRPr lang="en-US" sz="2250" dirty="0">
              <a:latin typeface="Calibri"/>
              <a:ea typeface="Calibri"/>
              <a:cs typeface="Calibri"/>
            </a:endParaRPr>
          </a:p>
        </p:txBody>
      </p:sp>
      <p:sp>
        <p:nvSpPr>
          <p:cNvPr id="9" name="Slide Number Placeholder 3">
            <a:extLst>
              <a:ext uri="{FF2B5EF4-FFF2-40B4-BE49-F238E27FC236}">
                <a16:creationId xmlns:a16="http://schemas.microsoft.com/office/drawing/2014/main" id="{6AE044C0-43BA-B547-934A-0384F766072B}"/>
              </a:ext>
            </a:extLst>
          </p:cNvPr>
          <p:cNvSpPr txBox="1">
            <a:spLocks/>
          </p:cNvSpPr>
          <p:nvPr/>
        </p:nvSpPr>
        <p:spPr>
          <a:xfrm>
            <a:off x="8385684" y="6394444"/>
            <a:ext cx="365760" cy="365760"/>
          </a:xfrm>
          <a:prstGeom prst="ellipse">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dirty="0" smtClean="0"/>
              <a:pPr/>
              <a:t>33</a:t>
            </a:fld>
            <a:endParaRPr lang="en-US" dirty="0"/>
          </a:p>
        </p:txBody>
      </p:sp>
      <p:sp>
        <p:nvSpPr>
          <p:cNvPr id="12" name="Body Text">
            <a:extLst>
              <a:ext uri="{FF2B5EF4-FFF2-40B4-BE49-F238E27FC236}">
                <a16:creationId xmlns:a16="http://schemas.microsoft.com/office/drawing/2014/main" id="{15EE83DC-A3FA-3501-EE8A-2456EADE6F5B}"/>
              </a:ext>
            </a:extLst>
          </p:cNvPr>
          <p:cNvSpPr txBox="1">
            <a:spLocks/>
          </p:cNvSpPr>
          <p:nvPr/>
        </p:nvSpPr>
        <p:spPr>
          <a:xfrm>
            <a:off x="3962154" y="6109680"/>
            <a:ext cx="3404086" cy="67863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400" dirty="0">
                <a:latin typeface="Calibri"/>
                <a:cs typeface="Calibri"/>
              </a:rPr>
              <a:t>36 PTNN image classification architectures</a:t>
            </a:r>
            <a:endParaRPr lang="en-US" sz="2400" dirty="0"/>
          </a:p>
        </p:txBody>
      </p:sp>
      <p:grpSp>
        <p:nvGrpSpPr>
          <p:cNvPr id="18" name="Group 17">
            <a:extLst>
              <a:ext uri="{FF2B5EF4-FFF2-40B4-BE49-F238E27FC236}">
                <a16:creationId xmlns:a16="http://schemas.microsoft.com/office/drawing/2014/main" id="{AA31D53B-2633-3313-0F9D-8A6B5E192896}"/>
              </a:ext>
            </a:extLst>
          </p:cNvPr>
          <p:cNvGrpSpPr/>
          <p:nvPr/>
        </p:nvGrpSpPr>
        <p:grpSpPr>
          <a:xfrm>
            <a:off x="6606893" y="2145835"/>
            <a:ext cx="2482391" cy="2055997"/>
            <a:chOff x="6606893" y="2145835"/>
            <a:chExt cx="2482391" cy="2055997"/>
          </a:xfrm>
        </p:grpSpPr>
        <p:sp>
          <p:nvSpPr>
            <p:cNvPr id="5" name="Body Text">
              <a:extLst>
                <a:ext uri="{FF2B5EF4-FFF2-40B4-BE49-F238E27FC236}">
                  <a16:creationId xmlns:a16="http://schemas.microsoft.com/office/drawing/2014/main" id="{7E8AABBD-1056-46D2-F36F-A872E906A967}"/>
                </a:ext>
              </a:extLst>
            </p:cNvPr>
            <p:cNvSpPr txBox="1">
              <a:spLocks/>
            </p:cNvSpPr>
            <p:nvPr/>
          </p:nvSpPr>
          <p:spPr>
            <a:xfrm>
              <a:off x="6647253" y="2145835"/>
              <a:ext cx="2442031" cy="122727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400">
                  <a:latin typeface="Calibri"/>
                  <a:cs typeface="Calibri"/>
                </a:rPr>
                <a:t>Measurements highlighting important qualities of a DNN</a:t>
              </a:r>
              <a:endParaRPr lang="en-US"/>
            </a:p>
          </p:txBody>
        </p:sp>
        <p:sp>
          <p:nvSpPr>
            <p:cNvPr id="16" name="Left Brace 15">
              <a:extLst>
                <a:ext uri="{FF2B5EF4-FFF2-40B4-BE49-F238E27FC236}">
                  <a16:creationId xmlns:a16="http://schemas.microsoft.com/office/drawing/2014/main" id="{B7815DEF-9275-C19A-9B6B-3D703129E821}"/>
                </a:ext>
              </a:extLst>
            </p:cNvPr>
            <p:cNvSpPr/>
            <p:nvPr/>
          </p:nvSpPr>
          <p:spPr>
            <a:xfrm rot="8160000">
              <a:off x="6606893" y="2198464"/>
              <a:ext cx="357447" cy="2003368"/>
            </a:xfrm>
            <a:prstGeom prst="leftBrace">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96065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a:xfrm>
            <a:off x="551468" y="118428"/>
            <a:ext cx="8043862" cy="638175"/>
          </a:xfrm>
        </p:spPr>
        <p:txBody>
          <a:bodyPr vert="horz" lIns="182880" tIns="182880" rIns="182880" bIns="182880" rtlCol="0" anchor="ctr">
            <a:noAutofit/>
          </a:bodyPr>
          <a:lstStyle/>
          <a:p>
            <a:pPr algn="ctr"/>
            <a:r>
              <a:rPr lang="en-US" sz="2800" b="1" dirty="0">
                <a:latin typeface="Calibri"/>
                <a:cs typeface="Calibri"/>
              </a:rPr>
              <a:t>Accuracy</a:t>
            </a:r>
            <a:r>
              <a:rPr lang="en-US" sz="2800" dirty="0">
                <a:latin typeface="Calibri"/>
                <a:cs typeface="Calibri"/>
              </a:rPr>
              <a:t>             </a:t>
            </a:r>
            <a:r>
              <a:rPr lang="en-US" sz="2800" dirty="0">
                <a:solidFill>
                  <a:schemeClr val="bg1">
                    <a:lumMod val="50000"/>
                    <a:lumOff val="50000"/>
                  </a:schemeClr>
                </a:solidFill>
                <a:latin typeface="Calibri"/>
                <a:cs typeface="Calibri"/>
              </a:rPr>
              <a:t>Latency</a:t>
            </a:r>
            <a:r>
              <a:rPr lang="en-US" sz="2800" dirty="0">
                <a:latin typeface="Calibri"/>
                <a:cs typeface="Calibri"/>
              </a:rPr>
              <a:t>             </a:t>
            </a:r>
            <a:r>
              <a:rPr lang="en-US" sz="2800" dirty="0">
                <a:solidFill>
                  <a:schemeClr val="bg1">
                    <a:lumMod val="50000"/>
                    <a:lumOff val="50000"/>
                  </a:schemeClr>
                </a:solidFill>
                <a:latin typeface="Calibri"/>
                <a:cs typeface="Calibri"/>
              </a:rPr>
              <a:t>Architecture</a:t>
            </a:r>
            <a:endParaRPr lang="en-US" sz="2800">
              <a:solidFill>
                <a:schemeClr val="bg1">
                  <a:lumMod val="50000"/>
                  <a:lumOff val="50000"/>
                </a:schemeClr>
              </a:solidFill>
              <a:ea typeface="Calibri" panose="020F0502020204030204" pitchFamily="34" charset="0"/>
            </a:endParaRPr>
          </a:p>
        </p:txBody>
      </p:sp>
      <p:sp>
        <p:nvSpPr>
          <p:cNvPr id="14" name="Rectangle 13">
            <a:extLst>
              <a:ext uri="{FF2B5EF4-FFF2-40B4-BE49-F238E27FC236}">
                <a16:creationId xmlns:a16="http://schemas.microsoft.com/office/drawing/2014/main" id="{6A9AFC40-5D30-9A4D-8B77-6D2644A9B3AE}"/>
              </a:ext>
            </a:extLst>
          </p:cNvPr>
          <p:cNvSpPr/>
          <p:nvPr/>
        </p:nvSpPr>
        <p:spPr bwMode="auto">
          <a:xfrm>
            <a:off x="5126703" y="5413740"/>
            <a:ext cx="293706" cy="147918"/>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 name="TextBox 14">
            <a:extLst>
              <a:ext uri="{FF2B5EF4-FFF2-40B4-BE49-F238E27FC236}">
                <a16:creationId xmlns:a16="http://schemas.microsoft.com/office/drawing/2014/main" id="{F9817960-A606-9143-9339-D1BB061737D7}"/>
              </a:ext>
            </a:extLst>
          </p:cNvPr>
          <p:cNvSpPr txBox="1"/>
          <p:nvPr/>
        </p:nvSpPr>
        <p:spPr>
          <a:xfrm>
            <a:off x="5823419" y="1395209"/>
            <a:ext cx="3251193" cy="2139047"/>
          </a:xfrm>
          <a:prstGeom prst="rect">
            <a:avLst/>
          </a:prstGeom>
          <a:noFill/>
        </p:spPr>
        <p:txBody>
          <a:bodyPr wrap="square" lIns="91440" tIns="45720" rIns="91440" bIns="45720" rtlCol="0" anchor="t">
            <a:spAutoFit/>
          </a:bodyPr>
          <a:lstStyle/>
          <a:p>
            <a:pPr marL="285750" indent="-285750">
              <a:buFont typeface="Arial"/>
              <a:buChar char="•"/>
            </a:pPr>
            <a:r>
              <a:rPr lang="en-US" sz="1900" b="1" dirty="0">
                <a:latin typeface="Calibri"/>
                <a:cs typeface="Calibri"/>
              </a:rPr>
              <a:t>10 of 35 </a:t>
            </a:r>
            <a:r>
              <a:rPr lang="en-US" sz="1900" dirty="0">
                <a:latin typeface="Calibri"/>
                <a:cs typeface="Calibri"/>
              </a:rPr>
              <a:t>PTNN architectures with</a:t>
            </a:r>
            <a:r>
              <a:rPr lang="en-US" sz="1900" b="1" dirty="0">
                <a:latin typeface="Calibri"/>
                <a:cs typeface="Calibri"/>
              </a:rPr>
              <a:t> top-1 accuracies differences greater than 1</a:t>
            </a:r>
            <a:r>
              <a:rPr lang="en-US" sz="1900" b="1" dirty="0">
                <a:ea typeface="+mn-lt"/>
                <a:cs typeface="+mn-lt"/>
              </a:rPr>
              <a:t>%</a:t>
            </a:r>
            <a:endParaRPr lang="en-US" sz="1900">
              <a:latin typeface="Calibri"/>
              <a:ea typeface="Calibri"/>
              <a:cs typeface="Calibri"/>
            </a:endParaRPr>
          </a:p>
          <a:p>
            <a:pPr marL="285750" indent="-285750">
              <a:buFont typeface="Arial"/>
              <a:buChar char="•"/>
            </a:pPr>
            <a:endParaRPr lang="en-US" sz="1900" b="1" dirty="0">
              <a:ea typeface="Calibri"/>
              <a:cs typeface="Calibri" panose="020F0502020204030204"/>
            </a:endParaRPr>
          </a:p>
          <a:p>
            <a:pPr marL="285750" indent="-285750">
              <a:buFont typeface="Arial"/>
              <a:buChar char="•"/>
            </a:pPr>
            <a:r>
              <a:rPr lang="en-US" sz="1900" b="1" dirty="0">
                <a:cs typeface="Calibri" panose="020F0502020204030204"/>
              </a:rPr>
              <a:t>5 of 32 </a:t>
            </a:r>
            <a:r>
              <a:rPr lang="en-US" sz="1900" dirty="0"/>
              <a:t>PTNN architectures with</a:t>
            </a:r>
            <a:r>
              <a:rPr lang="en-US" sz="1900" b="1" dirty="0">
                <a:cs typeface="Calibri" panose="020F0502020204030204"/>
              </a:rPr>
              <a:t> top-5 accuracy differences greater than 1%</a:t>
            </a:r>
            <a:endParaRPr lang="en-US" sz="1900" b="1" dirty="0">
              <a:ea typeface="Calibri"/>
              <a:cs typeface="Calibri" panose="020F0502020204030204"/>
            </a:endParaRPr>
          </a:p>
        </p:txBody>
      </p:sp>
      <p:sp>
        <p:nvSpPr>
          <p:cNvPr id="19" name="Slide Number Placeholder 3">
            <a:extLst>
              <a:ext uri="{FF2B5EF4-FFF2-40B4-BE49-F238E27FC236}">
                <a16:creationId xmlns:a16="http://schemas.microsoft.com/office/drawing/2014/main" id="{B00AA14A-2103-2E4B-BDAB-6697C3540E9F}"/>
              </a:ext>
            </a:extLst>
          </p:cNvPr>
          <p:cNvSpPr txBox="1">
            <a:spLocks/>
          </p:cNvSpPr>
          <p:nvPr/>
        </p:nvSpPr>
        <p:spPr>
          <a:xfrm>
            <a:off x="8214043" y="6373764"/>
            <a:ext cx="761804" cy="469763"/>
          </a:xfrm>
          <a:prstGeom prst="ellipse">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dirty="0" smtClean="0"/>
              <a:pPr/>
              <a:t>34</a:t>
            </a:fld>
            <a:endParaRPr lang="en-US" dirty="0"/>
          </a:p>
        </p:txBody>
      </p:sp>
      <p:pic>
        <p:nvPicPr>
          <p:cNvPr id="3" name="Picture 5" descr="Chart, bar chart&#10;&#10;Description automatically generated">
            <a:extLst>
              <a:ext uri="{FF2B5EF4-FFF2-40B4-BE49-F238E27FC236}">
                <a16:creationId xmlns:a16="http://schemas.microsoft.com/office/drawing/2014/main" id="{7A5ECEA1-334D-6980-6EA9-FF322413F544}"/>
              </a:ext>
            </a:extLst>
          </p:cNvPr>
          <p:cNvPicPr>
            <a:picLocks noChangeAspect="1"/>
          </p:cNvPicPr>
          <p:nvPr/>
        </p:nvPicPr>
        <p:blipFill>
          <a:blip r:embed="rId4"/>
          <a:stretch>
            <a:fillRect/>
          </a:stretch>
        </p:blipFill>
        <p:spPr>
          <a:xfrm>
            <a:off x="201411" y="1051344"/>
            <a:ext cx="5694375" cy="5312897"/>
          </a:xfrm>
          <a:prstGeom prst="rect">
            <a:avLst/>
          </a:prstGeom>
        </p:spPr>
      </p:pic>
      <p:sp>
        <p:nvSpPr>
          <p:cNvPr id="5" name="TextBox 4">
            <a:extLst>
              <a:ext uri="{FF2B5EF4-FFF2-40B4-BE49-F238E27FC236}">
                <a16:creationId xmlns:a16="http://schemas.microsoft.com/office/drawing/2014/main" id="{D7BB8519-3D94-F3CA-0761-4790606473DD}"/>
              </a:ext>
            </a:extLst>
          </p:cNvPr>
          <p:cNvSpPr txBox="1"/>
          <p:nvPr/>
        </p:nvSpPr>
        <p:spPr>
          <a:xfrm>
            <a:off x="5823419" y="3431827"/>
            <a:ext cx="3251193" cy="3016210"/>
          </a:xfrm>
          <a:prstGeom prst="rect">
            <a:avLst/>
          </a:prstGeom>
          <a:noFill/>
        </p:spPr>
        <p:txBody>
          <a:bodyPr wrap="square" lIns="91440" tIns="45720" rIns="91440" bIns="45720" rtlCol="0" anchor="t">
            <a:spAutoFit/>
          </a:bodyPr>
          <a:lstStyle/>
          <a:p>
            <a:pPr marL="285750" indent="-285750">
              <a:buFont typeface="Arial"/>
              <a:buChar char="•"/>
            </a:pPr>
            <a:endParaRPr lang="en-US" sz="1900" b="1" dirty="0">
              <a:ea typeface="Calibri"/>
              <a:cs typeface="Calibri" panose="020F0502020204030204"/>
            </a:endParaRPr>
          </a:p>
          <a:p>
            <a:pPr marL="285750" indent="-285750">
              <a:buFont typeface="Arial"/>
              <a:buChar char="•"/>
            </a:pPr>
            <a:r>
              <a:rPr lang="en-US" sz="1900" b="1" dirty="0">
                <a:cs typeface="Calibri" panose="020F0502020204030204"/>
              </a:rPr>
              <a:t>ResNet V1 152 from </a:t>
            </a:r>
            <a:r>
              <a:rPr lang="en-US" sz="1900" b="1" dirty="0" err="1">
                <a:cs typeface="Calibri" panose="020F0502020204030204"/>
              </a:rPr>
              <a:t>Keras</a:t>
            </a:r>
            <a:r>
              <a:rPr lang="en-US" sz="1900" b="1" dirty="0">
                <a:cs typeface="Calibri" panose="020F0502020204030204"/>
              </a:rPr>
              <a:t>, 76.6% top-1, less accurate than ResNet V1 101 from </a:t>
            </a:r>
            <a:r>
              <a:rPr lang="en-US" sz="1900" b="1" dirty="0" err="1">
                <a:cs typeface="Calibri" panose="020F0502020204030204"/>
              </a:rPr>
              <a:t>Torchvision</a:t>
            </a:r>
            <a:r>
              <a:rPr lang="en-US" sz="1900" b="1" dirty="0">
                <a:cs typeface="Calibri" panose="020F0502020204030204"/>
              </a:rPr>
              <a:t>, 77.3% top-1</a:t>
            </a:r>
            <a:endParaRPr lang="en-US" sz="1900" b="1" dirty="0">
              <a:ea typeface="Calibri"/>
              <a:cs typeface="Calibri" panose="020F0502020204030204"/>
            </a:endParaRPr>
          </a:p>
          <a:p>
            <a:pPr marL="285750" indent="-285750">
              <a:buFont typeface="Arial"/>
              <a:buChar char="•"/>
            </a:pPr>
            <a:endParaRPr lang="en-US" sz="1900" b="1" dirty="0">
              <a:ea typeface="Calibri"/>
              <a:cs typeface="Calibri" panose="020F0502020204030204"/>
            </a:endParaRPr>
          </a:p>
          <a:p>
            <a:pPr marL="285750" indent="-285750">
              <a:buFont typeface="Arial"/>
              <a:buChar char="•"/>
            </a:pPr>
            <a:r>
              <a:rPr lang="en-US" sz="1900" b="1" dirty="0">
                <a:ea typeface="Calibri"/>
                <a:cs typeface="Calibri" panose="020F0502020204030204"/>
              </a:rPr>
              <a:t>ResNet V1 101 </a:t>
            </a:r>
            <a:r>
              <a:rPr lang="en-US" sz="1900" dirty="0">
                <a:ea typeface="+mn-lt"/>
                <a:cs typeface="+mn-lt"/>
              </a:rPr>
              <a:t>was originally reported to be </a:t>
            </a:r>
            <a:r>
              <a:rPr lang="en-US" sz="1900" b="1" dirty="0">
                <a:ea typeface="+mn-lt"/>
                <a:cs typeface="+mn-lt"/>
              </a:rPr>
              <a:t>0.32% less accurate</a:t>
            </a:r>
            <a:r>
              <a:rPr lang="en-US" sz="1900" dirty="0">
                <a:ea typeface="+mn-lt"/>
                <a:cs typeface="+mn-lt"/>
              </a:rPr>
              <a:t> than </a:t>
            </a:r>
            <a:r>
              <a:rPr lang="en-US" sz="1900" b="1" dirty="0">
                <a:ea typeface="+mn-lt"/>
                <a:cs typeface="+mn-lt"/>
              </a:rPr>
              <a:t>ResNet V1 152</a:t>
            </a:r>
            <a:endParaRPr lang="en-US" sz="1900" b="1" dirty="0">
              <a:ea typeface="Calibri"/>
              <a:cs typeface="Calibri" panose="020F0502020204030204"/>
            </a:endParaRPr>
          </a:p>
        </p:txBody>
      </p:sp>
    </p:spTree>
    <p:custDataLst>
      <p:tags r:id="rId1"/>
    </p:custDataLst>
    <p:extLst>
      <p:ext uri="{BB962C8B-B14F-4D97-AF65-F5344CB8AC3E}">
        <p14:creationId xmlns:p14="http://schemas.microsoft.com/office/powerpoint/2010/main" val="404482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a:extLst>
              <a:ext uri="{FF2B5EF4-FFF2-40B4-BE49-F238E27FC236}">
                <a16:creationId xmlns:a16="http://schemas.microsoft.com/office/drawing/2014/main" id="{DA6A5181-D403-6140-9D96-9B24924B9A91}"/>
              </a:ext>
            </a:extLst>
          </p:cNvPr>
          <p:cNvSpPr txBox="1">
            <a:spLocks/>
          </p:cNvSpPr>
          <p:nvPr/>
        </p:nvSpPr>
        <p:spPr>
          <a:xfrm>
            <a:off x="8204978" y="6377748"/>
            <a:ext cx="787837" cy="560051"/>
          </a:xfrm>
          <a:prstGeom prst="ellipse">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dirty="0" smtClean="0"/>
              <a:pPr/>
              <a:t>35</a:t>
            </a:fld>
            <a:endParaRPr lang="en-US" dirty="0"/>
          </a:p>
        </p:txBody>
      </p:sp>
      <p:pic>
        <p:nvPicPr>
          <p:cNvPr id="2" name="Picture 2" descr="Chart, bar chart&#10;&#10;Description automatically generated">
            <a:extLst>
              <a:ext uri="{FF2B5EF4-FFF2-40B4-BE49-F238E27FC236}">
                <a16:creationId xmlns:a16="http://schemas.microsoft.com/office/drawing/2014/main" id="{49E8BB36-B9A1-FF67-5373-28D5B381A014}"/>
              </a:ext>
            </a:extLst>
          </p:cNvPr>
          <p:cNvPicPr>
            <a:picLocks noChangeAspect="1"/>
          </p:cNvPicPr>
          <p:nvPr/>
        </p:nvPicPr>
        <p:blipFill>
          <a:blip r:embed="rId4"/>
          <a:stretch>
            <a:fillRect/>
          </a:stretch>
        </p:blipFill>
        <p:spPr>
          <a:xfrm>
            <a:off x="382163" y="985329"/>
            <a:ext cx="7472252" cy="5332326"/>
          </a:xfrm>
          <a:prstGeom prst="rect">
            <a:avLst/>
          </a:prstGeom>
        </p:spPr>
      </p:pic>
      <p:sp>
        <p:nvSpPr>
          <p:cNvPr id="3" name="Oval 2">
            <a:extLst>
              <a:ext uri="{FF2B5EF4-FFF2-40B4-BE49-F238E27FC236}">
                <a16:creationId xmlns:a16="http://schemas.microsoft.com/office/drawing/2014/main" id="{D0ADEF1F-3666-530F-B432-75EF638186DE}"/>
              </a:ext>
            </a:extLst>
          </p:cNvPr>
          <p:cNvSpPr/>
          <p:nvPr/>
        </p:nvSpPr>
        <p:spPr>
          <a:xfrm>
            <a:off x="493846" y="711976"/>
            <a:ext cx="7686893" cy="9161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A4F93E25-8D64-AD23-8064-6D243D1299CF}"/>
              </a:ext>
            </a:extLst>
          </p:cNvPr>
          <p:cNvSpPr txBox="1">
            <a:spLocks/>
          </p:cNvSpPr>
          <p:nvPr/>
        </p:nvSpPr>
        <p:spPr bwMode="black">
          <a:xfrm>
            <a:off x="551468" y="118428"/>
            <a:ext cx="8043862" cy="638175"/>
          </a:xfrm>
          <a:prstGeom prst="rect">
            <a:avLst/>
          </a:prstGeom>
          <a:no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sz="2600" b="0" kern="1200" cap="none" spc="200" baseline="0">
                <a:solidFill>
                  <a:srgbClr val="262626"/>
                </a:solidFill>
                <a:latin typeface="Calibri" panose="020F0502020204030204" pitchFamily="34" charset="0"/>
                <a:ea typeface="+mj-ea"/>
                <a:cs typeface="Calibri" panose="020F0502020204030204" pitchFamily="34" charset="0"/>
              </a:defRPr>
            </a:lvl1pPr>
          </a:lstStyle>
          <a:p>
            <a:pPr algn="ctr"/>
            <a:r>
              <a:rPr lang="en-US" sz="2800" dirty="0">
                <a:solidFill>
                  <a:schemeClr val="bg1">
                    <a:lumMod val="50000"/>
                    <a:lumOff val="50000"/>
                  </a:schemeClr>
                </a:solidFill>
                <a:latin typeface="Calibri"/>
                <a:cs typeface="Calibri"/>
              </a:rPr>
              <a:t>Accuracy</a:t>
            </a:r>
            <a:r>
              <a:rPr lang="en-US" sz="2800" dirty="0">
                <a:latin typeface="Calibri"/>
                <a:cs typeface="Calibri"/>
              </a:rPr>
              <a:t>             </a:t>
            </a:r>
            <a:r>
              <a:rPr lang="en-US" sz="2800" b="1" dirty="0">
                <a:solidFill>
                  <a:schemeClr val="bg1">
                    <a:lumMod val="85000"/>
                    <a:lumOff val="15000"/>
                  </a:schemeClr>
                </a:solidFill>
                <a:latin typeface="Calibri"/>
                <a:cs typeface="Calibri"/>
              </a:rPr>
              <a:t>Latency</a:t>
            </a:r>
            <a:r>
              <a:rPr lang="en-US" sz="2800" dirty="0">
                <a:latin typeface="Calibri"/>
                <a:cs typeface="Calibri"/>
              </a:rPr>
              <a:t>             </a:t>
            </a:r>
            <a:r>
              <a:rPr lang="en-US" sz="2800" dirty="0">
                <a:solidFill>
                  <a:schemeClr val="bg1">
                    <a:lumMod val="50000"/>
                    <a:lumOff val="50000"/>
                  </a:schemeClr>
                </a:solidFill>
                <a:latin typeface="Calibri"/>
                <a:cs typeface="Calibri"/>
              </a:rPr>
              <a:t>Architecture</a:t>
            </a:r>
            <a:endParaRPr lang="en-US" sz="2800">
              <a:solidFill>
                <a:schemeClr val="bg1">
                  <a:lumMod val="50000"/>
                  <a:lumOff val="50000"/>
                </a:schemeClr>
              </a:solidFill>
              <a:ea typeface="Calibri" panose="020F0502020204030204" pitchFamily="34" charset="0"/>
            </a:endParaRPr>
          </a:p>
        </p:txBody>
      </p:sp>
    </p:spTree>
    <p:custDataLst>
      <p:tags r:id="rId1"/>
    </p:custDataLst>
    <p:extLst>
      <p:ext uri="{BB962C8B-B14F-4D97-AF65-F5344CB8AC3E}">
        <p14:creationId xmlns:p14="http://schemas.microsoft.com/office/powerpoint/2010/main" val="327409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a:extLst>
              <a:ext uri="{FF2B5EF4-FFF2-40B4-BE49-F238E27FC236}">
                <a16:creationId xmlns:a16="http://schemas.microsoft.com/office/drawing/2014/main" id="{DA6A5181-D403-6140-9D96-9B24924B9A91}"/>
              </a:ext>
            </a:extLst>
          </p:cNvPr>
          <p:cNvSpPr txBox="1">
            <a:spLocks/>
          </p:cNvSpPr>
          <p:nvPr/>
        </p:nvSpPr>
        <p:spPr>
          <a:xfrm>
            <a:off x="8204978" y="6377748"/>
            <a:ext cx="787837" cy="560051"/>
          </a:xfrm>
          <a:prstGeom prst="ellipse">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dirty="0" smtClean="0"/>
              <a:pPr/>
              <a:t>36</a:t>
            </a:fld>
            <a:endParaRPr lang="en-US" dirty="0"/>
          </a:p>
        </p:txBody>
      </p:sp>
      <p:sp>
        <p:nvSpPr>
          <p:cNvPr id="13" name="Title 3">
            <a:extLst>
              <a:ext uri="{FF2B5EF4-FFF2-40B4-BE49-F238E27FC236}">
                <a16:creationId xmlns:a16="http://schemas.microsoft.com/office/drawing/2014/main" id="{A4F93E25-8D64-AD23-8064-6D243D1299CF}"/>
              </a:ext>
            </a:extLst>
          </p:cNvPr>
          <p:cNvSpPr txBox="1">
            <a:spLocks/>
          </p:cNvSpPr>
          <p:nvPr/>
        </p:nvSpPr>
        <p:spPr bwMode="black">
          <a:xfrm>
            <a:off x="551468" y="118428"/>
            <a:ext cx="8043862" cy="638175"/>
          </a:xfrm>
          <a:prstGeom prst="rect">
            <a:avLst/>
          </a:prstGeom>
          <a:no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sz="2600" b="0" kern="1200" cap="none" spc="200" baseline="0">
                <a:solidFill>
                  <a:srgbClr val="262626"/>
                </a:solidFill>
                <a:latin typeface="Calibri" panose="020F0502020204030204" pitchFamily="34" charset="0"/>
                <a:ea typeface="+mj-ea"/>
                <a:cs typeface="Calibri" panose="020F0502020204030204" pitchFamily="34" charset="0"/>
              </a:defRPr>
            </a:lvl1pPr>
          </a:lstStyle>
          <a:p>
            <a:pPr algn="ctr"/>
            <a:r>
              <a:rPr lang="en-US" sz="2800" dirty="0">
                <a:solidFill>
                  <a:schemeClr val="bg1">
                    <a:lumMod val="50000"/>
                    <a:lumOff val="50000"/>
                  </a:schemeClr>
                </a:solidFill>
                <a:latin typeface="Calibri"/>
                <a:cs typeface="Calibri"/>
              </a:rPr>
              <a:t>Accuracy</a:t>
            </a:r>
            <a:r>
              <a:rPr lang="en-US" sz="2800" dirty="0">
                <a:latin typeface="Calibri"/>
                <a:cs typeface="Calibri"/>
              </a:rPr>
              <a:t>             </a:t>
            </a:r>
            <a:r>
              <a:rPr lang="en-US" sz="2800" b="1" dirty="0">
                <a:solidFill>
                  <a:schemeClr val="bg1">
                    <a:lumMod val="85000"/>
                    <a:lumOff val="15000"/>
                  </a:schemeClr>
                </a:solidFill>
                <a:latin typeface="Calibri"/>
                <a:cs typeface="Calibri"/>
              </a:rPr>
              <a:t>Latency</a:t>
            </a:r>
            <a:r>
              <a:rPr lang="en-US" sz="2800" dirty="0">
                <a:latin typeface="Calibri"/>
                <a:cs typeface="Calibri"/>
              </a:rPr>
              <a:t>             </a:t>
            </a:r>
            <a:r>
              <a:rPr lang="en-US" sz="2800" dirty="0">
                <a:solidFill>
                  <a:schemeClr val="bg1">
                    <a:lumMod val="50000"/>
                    <a:lumOff val="50000"/>
                  </a:schemeClr>
                </a:solidFill>
                <a:latin typeface="Calibri"/>
                <a:cs typeface="Calibri"/>
              </a:rPr>
              <a:t>Architecture</a:t>
            </a:r>
            <a:endParaRPr lang="en-US" sz="2800">
              <a:solidFill>
                <a:schemeClr val="bg1">
                  <a:lumMod val="50000"/>
                  <a:lumOff val="50000"/>
                </a:schemeClr>
              </a:solidFill>
              <a:ea typeface="Calibri" panose="020F0502020204030204" pitchFamily="34" charset="0"/>
            </a:endParaRPr>
          </a:p>
        </p:txBody>
      </p:sp>
      <p:pic>
        <p:nvPicPr>
          <p:cNvPr id="4" name="Picture 9">
            <a:extLst>
              <a:ext uri="{FF2B5EF4-FFF2-40B4-BE49-F238E27FC236}">
                <a16:creationId xmlns:a16="http://schemas.microsoft.com/office/drawing/2014/main" id="{B6CAF844-13FC-0108-FD34-AB4703895DE9}"/>
              </a:ext>
            </a:extLst>
          </p:cNvPr>
          <p:cNvPicPr>
            <a:picLocks noChangeAspect="1"/>
          </p:cNvPicPr>
          <p:nvPr/>
        </p:nvPicPr>
        <p:blipFill>
          <a:blip r:embed="rId4"/>
          <a:stretch>
            <a:fillRect/>
          </a:stretch>
        </p:blipFill>
        <p:spPr>
          <a:xfrm>
            <a:off x="390698" y="1058869"/>
            <a:ext cx="8354291" cy="4116808"/>
          </a:xfrm>
          <a:prstGeom prst="rect">
            <a:avLst/>
          </a:prstGeom>
        </p:spPr>
      </p:pic>
      <p:grpSp>
        <p:nvGrpSpPr>
          <p:cNvPr id="17" name="Group 16">
            <a:extLst>
              <a:ext uri="{FF2B5EF4-FFF2-40B4-BE49-F238E27FC236}">
                <a16:creationId xmlns:a16="http://schemas.microsoft.com/office/drawing/2014/main" id="{9606484D-4FAF-1155-50F1-47D7E3CF1550}"/>
              </a:ext>
            </a:extLst>
          </p:cNvPr>
          <p:cNvGrpSpPr/>
          <p:nvPr/>
        </p:nvGrpSpPr>
        <p:grpSpPr>
          <a:xfrm>
            <a:off x="-70795" y="1990409"/>
            <a:ext cx="5600867" cy="4748273"/>
            <a:chOff x="-70795" y="1990409"/>
            <a:chExt cx="5600867" cy="4748273"/>
          </a:xfrm>
        </p:grpSpPr>
        <p:sp>
          <p:nvSpPr>
            <p:cNvPr id="11" name="Oval 10">
              <a:extLst>
                <a:ext uri="{FF2B5EF4-FFF2-40B4-BE49-F238E27FC236}">
                  <a16:creationId xmlns:a16="http://schemas.microsoft.com/office/drawing/2014/main" id="{823029D3-2B93-182A-43B3-7A30AD1D9B62}"/>
                </a:ext>
              </a:extLst>
            </p:cNvPr>
            <p:cNvSpPr/>
            <p:nvPr/>
          </p:nvSpPr>
          <p:spPr>
            <a:xfrm rot="16200000">
              <a:off x="173532" y="2202369"/>
              <a:ext cx="2665619" cy="22417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ody Text">
              <a:extLst>
                <a:ext uri="{FF2B5EF4-FFF2-40B4-BE49-F238E27FC236}">
                  <a16:creationId xmlns:a16="http://schemas.microsoft.com/office/drawing/2014/main" id="{DEEA98D3-91C4-C819-976A-DF1A5E54D2AC}"/>
                </a:ext>
              </a:extLst>
            </p:cNvPr>
            <p:cNvSpPr txBox="1">
              <a:spLocks/>
            </p:cNvSpPr>
            <p:nvPr/>
          </p:nvSpPr>
          <p:spPr>
            <a:xfrm>
              <a:off x="-70795" y="5278655"/>
              <a:ext cx="5600867" cy="146002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400" b="1" dirty="0">
                  <a:latin typeface="Calibri"/>
                  <a:cs typeface="Calibri"/>
                </a:rPr>
                <a:t>All these models are </a:t>
              </a:r>
              <a:r>
                <a:rPr lang="en-US" sz="2400" b="1" dirty="0" err="1">
                  <a:latin typeface="Calibri"/>
                  <a:cs typeface="Calibri"/>
                </a:rPr>
                <a:t>Squeezenet</a:t>
              </a:r>
              <a:r>
                <a:rPr lang="en-US" sz="2400" b="1" dirty="0">
                  <a:latin typeface="Calibri"/>
                  <a:cs typeface="Calibri"/>
                </a:rPr>
                <a:t> 1.1!</a:t>
              </a:r>
              <a:endParaRPr lang="en-US" b="1" dirty="0">
                <a:ea typeface="Calibri" panose="020F0502020204030204" pitchFamily="34" charset="0"/>
              </a:endParaRPr>
            </a:p>
            <a:p>
              <a:pPr marL="0" indent="0" algn="ctr">
                <a:buNone/>
              </a:pPr>
              <a:r>
                <a:rPr lang="en-US" sz="2400" dirty="0" err="1">
                  <a:latin typeface="Calibri"/>
                  <a:cs typeface="Calibri"/>
                </a:rPr>
                <a:t>Misadvertising</a:t>
              </a:r>
              <a:r>
                <a:rPr lang="en-US" sz="2400" dirty="0">
                  <a:latin typeface="Calibri"/>
                  <a:cs typeface="Calibri"/>
                </a:rPr>
                <a:t> </a:t>
              </a:r>
              <a:r>
                <a:rPr lang="en-US" sz="2400" dirty="0" err="1">
                  <a:latin typeface="Calibri"/>
                  <a:cs typeface="Calibri"/>
                </a:rPr>
                <a:t>SqueezeNet</a:t>
              </a:r>
              <a:r>
                <a:rPr lang="en-US" sz="2400" dirty="0">
                  <a:latin typeface="Calibri"/>
                  <a:cs typeface="Calibri"/>
                </a:rPr>
                <a:t> 1.1 as </a:t>
              </a:r>
              <a:r>
                <a:rPr lang="en-US" sz="2400" dirty="0" err="1">
                  <a:latin typeface="Calibri"/>
                  <a:cs typeface="Calibri"/>
                </a:rPr>
                <a:t>SqueezeNet</a:t>
              </a:r>
              <a:r>
                <a:rPr lang="en-US" sz="2400" dirty="0">
                  <a:latin typeface="Calibri"/>
                  <a:cs typeface="Calibri"/>
                </a:rPr>
                <a:t> 1.0 by ONNX Model Zoo</a:t>
              </a:r>
              <a:endParaRPr lang="en-US">
                <a:ea typeface="Calibri"/>
              </a:endParaRPr>
            </a:p>
          </p:txBody>
        </p:sp>
      </p:grpSp>
    </p:spTree>
    <p:custDataLst>
      <p:tags r:id="rId1"/>
    </p:custDataLst>
    <p:extLst>
      <p:ext uri="{BB962C8B-B14F-4D97-AF65-F5344CB8AC3E}">
        <p14:creationId xmlns:p14="http://schemas.microsoft.com/office/powerpoint/2010/main" val="104514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a:extLst>
              <a:ext uri="{FF2B5EF4-FFF2-40B4-BE49-F238E27FC236}">
                <a16:creationId xmlns:a16="http://schemas.microsoft.com/office/drawing/2014/main" id="{DA6A5181-D403-6140-9D96-9B24924B9A91}"/>
              </a:ext>
            </a:extLst>
          </p:cNvPr>
          <p:cNvSpPr txBox="1">
            <a:spLocks/>
          </p:cNvSpPr>
          <p:nvPr/>
        </p:nvSpPr>
        <p:spPr>
          <a:xfrm>
            <a:off x="8204978" y="6377748"/>
            <a:ext cx="787837" cy="560051"/>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37</a:t>
            </a:fld>
            <a:endParaRPr lang="en-US"/>
          </a:p>
        </p:txBody>
      </p:sp>
      <p:pic>
        <p:nvPicPr>
          <p:cNvPr id="2" name="Picture 2" descr="Chart, bar chart&#10;&#10;Description automatically generated">
            <a:extLst>
              <a:ext uri="{FF2B5EF4-FFF2-40B4-BE49-F238E27FC236}">
                <a16:creationId xmlns:a16="http://schemas.microsoft.com/office/drawing/2014/main" id="{49E8BB36-B9A1-FF67-5373-28D5B381A014}"/>
              </a:ext>
            </a:extLst>
          </p:cNvPr>
          <p:cNvPicPr>
            <a:picLocks noChangeAspect="1"/>
          </p:cNvPicPr>
          <p:nvPr/>
        </p:nvPicPr>
        <p:blipFill>
          <a:blip r:embed="rId4"/>
          <a:stretch>
            <a:fillRect/>
          </a:stretch>
        </p:blipFill>
        <p:spPr>
          <a:xfrm>
            <a:off x="382163" y="985329"/>
            <a:ext cx="7472252" cy="5332326"/>
          </a:xfrm>
          <a:prstGeom prst="rect">
            <a:avLst/>
          </a:prstGeom>
        </p:spPr>
      </p:pic>
      <p:sp>
        <p:nvSpPr>
          <p:cNvPr id="3" name="Oval 2">
            <a:extLst>
              <a:ext uri="{FF2B5EF4-FFF2-40B4-BE49-F238E27FC236}">
                <a16:creationId xmlns:a16="http://schemas.microsoft.com/office/drawing/2014/main" id="{D0ADEF1F-3666-530F-B432-75EF638186DE}"/>
              </a:ext>
            </a:extLst>
          </p:cNvPr>
          <p:cNvSpPr/>
          <p:nvPr/>
        </p:nvSpPr>
        <p:spPr>
          <a:xfrm>
            <a:off x="493846" y="711976"/>
            <a:ext cx="7686893" cy="9161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E9AE40C-8740-2020-64B1-58417DC31BC1}"/>
              </a:ext>
            </a:extLst>
          </p:cNvPr>
          <p:cNvGrpSpPr/>
          <p:nvPr/>
        </p:nvGrpSpPr>
        <p:grpSpPr>
          <a:xfrm>
            <a:off x="380356" y="1506401"/>
            <a:ext cx="8642299" cy="2712727"/>
            <a:chOff x="380356" y="1506401"/>
            <a:chExt cx="8642299" cy="2712727"/>
          </a:xfrm>
        </p:grpSpPr>
        <p:sp>
          <p:nvSpPr>
            <p:cNvPr id="5" name="Oval 4">
              <a:extLst>
                <a:ext uri="{FF2B5EF4-FFF2-40B4-BE49-F238E27FC236}">
                  <a16:creationId xmlns:a16="http://schemas.microsoft.com/office/drawing/2014/main" id="{1A579630-6AEE-E0AB-B2F6-2C57D428F446}"/>
                </a:ext>
              </a:extLst>
            </p:cNvPr>
            <p:cNvSpPr/>
            <p:nvPr/>
          </p:nvSpPr>
          <p:spPr>
            <a:xfrm>
              <a:off x="380356" y="1506401"/>
              <a:ext cx="7686893" cy="14187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ody Text">
              <a:extLst>
                <a:ext uri="{FF2B5EF4-FFF2-40B4-BE49-F238E27FC236}">
                  <a16:creationId xmlns:a16="http://schemas.microsoft.com/office/drawing/2014/main" id="{34774055-C8C9-7A90-A023-FB8BF8A29FE9}"/>
                </a:ext>
              </a:extLst>
            </p:cNvPr>
            <p:cNvSpPr txBox="1">
              <a:spLocks/>
            </p:cNvSpPr>
            <p:nvPr/>
          </p:nvSpPr>
          <p:spPr>
            <a:xfrm>
              <a:off x="6580624" y="2991858"/>
              <a:ext cx="2442031" cy="1227270"/>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400" b="1" dirty="0">
                  <a:latin typeface="Calibri"/>
                  <a:cs typeface="Calibri"/>
                </a:rPr>
                <a:t>TensorFlow Model Garden changing input size from</a:t>
              </a:r>
              <a:r>
                <a:rPr lang="en-US" sz="2400" b="1" i="1" dirty="0">
                  <a:latin typeface="Calibri"/>
                  <a:cs typeface="Calibri"/>
                </a:rPr>
                <a:t> 224x224 </a:t>
              </a:r>
              <a:r>
                <a:rPr lang="en-US" sz="2400" b="1" dirty="0">
                  <a:latin typeface="Calibri"/>
                  <a:cs typeface="Calibri"/>
                </a:rPr>
                <a:t>to</a:t>
              </a:r>
              <a:r>
                <a:rPr lang="en-US" sz="2400" b="1" i="1" dirty="0">
                  <a:latin typeface="Calibri"/>
                  <a:cs typeface="Calibri"/>
                </a:rPr>
                <a:t> 299x299</a:t>
              </a:r>
              <a:endParaRPr lang="en-US" b="1">
                <a:ea typeface="Calibri" panose="020F0502020204030204" pitchFamily="34" charset="0"/>
              </a:endParaRPr>
            </a:p>
          </p:txBody>
        </p:sp>
      </p:grpSp>
      <p:sp>
        <p:nvSpPr>
          <p:cNvPr id="13" name="Title 3">
            <a:extLst>
              <a:ext uri="{FF2B5EF4-FFF2-40B4-BE49-F238E27FC236}">
                <a16:creationId xmlns:a16="http://schemas.microsoft.com/office/drawing/2014/main" id="{A4F93E25-8D64-AD23-8064-6D243D1299CF}"/>
              </a:ext>
            </a:extLst>
          </p:cNvPr>
          <p:cNvSpPr txBox="1">
            <a:spLocks/>
          </p:cNvSpPr>
          <p:nvPr/>
        </p:nvSpPr>
        <p:spPr bwMode="black">
          <a:xfrm>
            <a:off x="551468" y="118428"/>
            <a:ext cx="8043862" cy="638175"/>
          </a:xfrm>
          <a:prstGeom prst="rect">
            <a:avLst/>
          </a:prstGeom>
          <a:no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sz="2600" b="0" kern="1200" cap="none" spc="200" baseline="0">
                <a:solidFill>
                  <a:srgbClr val="262626"/>
                </a:solidFill>
                <a:latin typeface="Calibri" panose="020F0502020204030204" pitchFamily="34" charset="0"/>
                <a:ea typeface="+mj-ea"/>
                <a:cs typeface="Calibri" panose="020F0502020204030204" pitchFamily="34" charset="0"/>
              </a:defRPr>
            </a:lvl1pPr>
          </a:lstStyle>
          <a:p>
            <a:pPr algn="ctr"/>
            <a:r>
              <a:rPr lang="en-US" sz="2800" dirty="0">
                <a:solidFill>
                  <a:schemeClr val="bg1">
                    <a:lumMod val="50000"/>
                    <a:lumOff val="50000"/>
                  </a:schemeClr>
                </a:solidFill>
                <a:latin typeface="Calibri"/>
                <a:cs typeface="Calibri"/>
              </a:rPr>
              <a:t>Accuracy</a:t>
            </a:r>
            <a:r>
              <a:rPr lang="en-US" sz="2800" dirty="0">
                <a:latin typeface="Calibri"/>
                <a:cs typeface="Calibri"/>
              </a:rPr>
              <a:t>             </a:t>
            </a:r>
            <a:r>
              <a:rPr lang="en-US" sz="2800" b="1" dirty="0">
                <a:solidFill>
                  <a:schemeClr val="bg1">
                    <a:lumMod val="85000"/>
                    <a:lumOff val="15000"/>
                  </a:schemeClr>
                </a:solidFill>
                <a:latin typeface="Calibri"/>
                <a:cs typeface="Calibri"/>
              </a:rPr>
              <a:t>Latency</a:t>
            </a:r>
            <a:r>
              <a:rPr lang="en-US" sz="2800" dirty="0">
                <a:latin typeface="Calibri"/>
                <a:cs typeface="Calibri"/>
              </a:rPr>
              <a:t>             </a:t>
            </a:r>
            <a:r>
              <a:rPr lang="en-US" sz="2800" dirty="0">
                <a:solidFill>
                  <a:schemeClr val="bg1">
                    <a:lumMod val="50000"/>
                    <a:lumOff val="50000"/>
                  </a:schemeClr>
                </a:solidFill>
                <a:latin typeface="Calibri"/>
                <a:cs typeface="Calibri"/>
              </a:rPr>
              <a:t>Architecture</a:t>
            </a:r>
            <a:endParaRPr lang="en-US" sz="2800">
              <a:solidFill>
                <a:schemeClr val="bg1">
                  <a:lumMod val="50000"/>
                  <a:lumOff val="50000"/>
                </a:schemeClr>
              </a:solidFill>
              <a:ea typeface="Calibri" panose="020F0502020204030204" pitchFamily="34" charset="0"/>
            </a:endParaRPr>
          </a:p>
        </p:txBody>
      </p:sp>
    </p:spTree>
    <p:custDataLst>
      <p:tags r:id="rId1"/>
    </p:custDataLst>
    <p:extLst>
      <p:ext uri="{BB962C8B-B14F-4D97-AF65-F5344CB8AC3E}">
        <p14:creationId xmlns:p14="http://schemas.microsoft.com/office/powerpoint/2010/main" val="996974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87742AB-2513-A84F-A6C6-EF9BC0FA4F55}"/>
              </a:ext>
            </a:extLst>
          </p:cNvPr>
          <p:cNvSpPr txBox="1"/>
          <p:nvPr/>
        </p:nvSpPr>
        <p:spPr>
          <a:xfrm>
            <a:off x="6085169" y="1059910"/>
            <a:ext cx="3010603" cy="3477875"/>
          </a:xfrm>
          <a:prstGeom prst="rect">
            <a:avLst/>
          </a:prstGeom>
          <a:noFill/>
        </p:spPr>
        <p:txBody>
          <a:bodyPr wrap="square" lIns="91440" tIns="45720" rIns="91440" bIns="45720" rtlCol="0" anchor="t">
            <a:spAutoFit/>
          </a:bodyPr>
          <a:lstStyle/>
          <a:p>
            <a:r>
              <a:rPr lang="en-US" sz="2000" b="1" dirty="0">
                <a:latin typeface="Calibri"/>
                <a:cs typeface="Calibri"/>
              </a:rPr>
              <a:t>ResNet V2 50:</a:t>
            </a:r>
          </a:p>
          <a:p>
            <a:pPr marL="342900" indent="-342900">
              <a:buFont typeface="Arial" panose="020B0604020202020204" pitchFamily="34" charset="0"/>
              <a:buChar char="•"/>
            </a:pPr>
            <a:r>
              <a:rPr lang="en-US" sz="2000" dirty="0" err="1">
                <a:latin typeface="Calibri"/>
                <a:cs typeface="Calibri"/>
              </a:rPr>
              <a:t>Keras</a:t>
            </a:r>
            <a:r>
              <a:rPr lang="en-US" sz="2000" dirty="0">
                <a:latin typeface="Calibri"/>
                <a:cs typeface="Calibri"/>
              </a:rPr>
              <a:t> PTNNs contains </a:t>
            </a:r>
            <a:r>
              <a:rPr lang="en-US" sz="2000" i="1" dirty="0">
                <a:latin typeface="Calibri"/>
                <a:cs typeface="Calibri"/>
              </a:rPr>
              <a:t>Max Pool skip connections </a:t>
            </a:r>
            <a:r>
              <a:rPr lang="en-US" sz="2000" dirty="0">
                <a:latin typeface="Calibri"/>
                <a:cs typeface="Calibri"/>
              </a:rPr>
              <a:t>not present in research paper</a:t>
            </a:r>
            <a:endParaRPr lang="en-US" sz="2000" dirty="0">
              <a:latin typeface="Calibri"/>
              <a:ea typeface="Calibri"/>
              <a:cs typeface="Calibri"/>
            </a:endParaRPr>
          </a:p>
          <a:p>
            <a:pPr marL="342900" indent="-342900">
              <a:buFont typeface="Arial"/>
              <a:buChar char="•"/>
            </a:pPr>
            <a:endParaRPr lang="en-US" sz="2000" i="1" dirty="0">
              <a:ea typeface="Calibri"/>
              <a:cs typeface="Calibri"/>
            </a:endParaRPr>
          </a:p>
          <a:p>
            <a:r>
              <a:rPr lang="en-US" sz="2000" b="1" dirty="0" err="1">
                <a:cs typeface="Calibri"/>
              </a:rPr>
              <a:t>AlexNet</a:t>
            </a:r>
            <a:r>
              <a:rPr lang="en-US" sz="2000" b="1" dirty="0">
                <a:cs typeface="Calibri"/>
              </a:rPr>
              <a:t>:</a:t>
            </a:r>
            <a:endParaRPr lang="en-US" sz="2000" b="1" dirty="0">
              <a:ea typeface="Calibri"/>
              <a:cs typeface="Calibri"/>
            </a:endParaRPr>
          </a:p>
          <a:p>
            <a:pPr marL="342900" indent="-342900">
              <a:buFont typeface="Arial"/>
              <a:buChar char="•"/>
            </a:pPr>
            <a:r>
              <a:rPr lang="en-US" sz="2000" dirty="0" err="1">
                <a:cs typeface="Calibri"/>
              </a:rPr>
              <a:t>Torchvision</a:t>
            </a:r>
            <a:r>
              <a:rPr lang="en-US" sz="2000" dirty="0">
                <a:cs typeface="Calibri"/>
              </a:rPr>
              <a:t> implements different paper by the same author but calls PTNN "</a:t>
            </a:r>
            <a:r>
              <a:rPr lang="en-US" sz="2000" dirty="0" err="1">
                <a:cs typeface="Calibri"/>
              </a:rPr>
              <a:t>AlexNet</a:t>
            </a:r>
            <a:r>
              <a:rPr lang="en-US" sz="2000" dirty="0">
                <a:cs typeface="Calibri"/>
              </a:rPr>
              <a:t>".</a:t>
            </a:r>
            <a:endParaRPr lang="en-US" sz="2000" b="1" dirty="0">
              <a:cs typeface="Calibri"/>
            </a:endParaRPr>
          </a:p>
        </p:txBody>
      </p:sp>
      <p:sp>
        <p:nvSpPr>
          <p:cNvPr id="12" name="Slide Number Placeholder 3">
            <a:extLst>
              <a:ext uri="{FF2B5EF4-FFF2-40B4-BE49-F238E27FC236}">
                <a16:creationId xmlns:a16="http://schemas.microsoft.com/office/drawing/2014/main" id="{68F72C67-9B60-E14B-BB74-ACACBBE8CC27}"/>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38</a:t>
            </a:fld>
            <a:endParaRPr lang="en-US"/>
          </a:p>
        </p:txBody>
      </p:sp>
      <p:pic>
        <p:nvPicPr>
          <p:cNvPr id="5" name="Picture 5" descr="Diagram&#10;&#10;Description automatically generated">
            <a:extLst>
              <a:ext uri="{FF2B5EF4-FFF2-40B4-BE49-F238E27FC236}">
                <a16:creationId xmlns:a16="http://schemas.microsoft.com/office/drawing/2014/main" id="{F96B58A6-4E7A-818F-E99C-68B36565FD46}"/>
              </a:ext>
            </a:extLst>
          </p:cNvPr>
          <p:cNvPicPr>
            <a:picLocks noChangeAspect="1"/>
          </p:cNvPicPr>
          <p:nvPr/>
        </p:nvPicPr>
        <p:blipFill>
          <a:blip r:embed="rId4"/>
          <a:stretch>
            <a:fillRect/>
          </a:stretch>
        </p:blipFill>
        <p:spPr>
          <a:xfrm>
            <a:off x="172759" y="1023541"/>
            <a:ext cx="5779566" cy="4688765"/>
          </a:xfrm>
          <a:prstGeom prst="rect">
            <a:avLst/>
          </a:prstGeom>
        </p:spPr>
      </p:pic>
      <p:pic>
        <p:nvPicPr>
          <p:cNvPr id="3" name="Picture 6" descr="Icon&#10;&#10;Description automatically generated">
            <a:extLst>
              <a:ext uri="{FF2B5EF4-FFF2-40B4-BE49-F238E27FC236}">
                <a16:creationId xmlns:a16="http://schemas.microsoft.com/office/drawing/2014/main" id="{F0509DFD-273E-904F-355C-A226075F5F28}"/>
              </a:ext>
            </a:extLst>
          </p:cNvPr>
          <p:cNvPicPr>
            <a:picLocks noChangeAspect="1"/>
          </p:cNvPicPr>
          <p:nvPr/>
        </p:nvPicPr>
        <p:blipFill>
          <a:blip r:embed="rId5"/>
          <a:stretch>
            <a:fillRect/>
          </a:stretch>
        </p:blipFill>
        <p:spPr>
          <a:xfrm>
            <a:off x="275172" y="5769753"/>
            <a:ext cx="2394626" cy="693335"/>
          </a:xfrm>
          <a:prstGeom prst="rect">
            <a:avLst/>
          </a:prstGeom>
        </p:spPr>
      </p:pic>
      <p:pic>
        <p:nvPicPr>
          <p:cNvPr id="7" name="Picture 5" descr="Icon&#10;&#10;Description automatically generated">
            <a:extLst>
              <a:ext uri="{FF2B5EF4-FFF2-40B4-BE49-F238E27FC236}">
                <a16:creationId xmlns:a16="http://schemas.microsoft.com/office/drawing/2014/main" id="{2DC9B022-E8F6-14DA-475D-0F12F50DE5C1}"/>
              </a:ext>
            </a:extLst>
          </p:cNvPr>
          <p:cNvPicPr>
            <a:picLocks noChangeAspect="1"/>
          </p:cNvPicPr>
          <p:nvPr/>
        </p:nvPicPr>
        <p:blipFill>
          <a:blip r:embed="rId6"/>
          <a:stretch>
            <a:fillRect/>
          </a:stretch>
        </p:blipFill>
        <p:spPr>
          <a:xfrm>
            <a:off x="3177753" y="5860841"/>
            <a:ext cx="2248711" cy="584673"/>
          </a:xfrm>
          <a:prstGeom prst="rect">
            <a:avLst/>
          </a:prstGeom>
        </p:spPr>
      </p:pic>
      <p:sp>
        <p:nvSpPr>
          <p:cNvPr id="9" name="Title 3">
            <a:extLst>
              <a:ext uri="{FF2B5EF4-FFF2-40B4-BE49-F238E27FC236}">
                <a16:creationId xmlns:a16="http://schemas.microsoft.com/office/drawing/2014/main" id="{B393D30F-B650-4A1E-021B-DC23EBF63DF0}"/>
              </a:ext>
            </a:extLst>
          </p:cNvPr>
          <p:cNvSpPr txBox="1">
            <a:spLocks/>
          </p:cNvSpPr>
          <p:nvPr/>
        </p:nvSpPr>
        <p:spPr bwMode="black">
          <a:xfrm>
            <a:off x="551468" y="118428"/>
            <a:ext cx="8102051" cy="638175"/>
          </a:xfrm>
          <a:prstGeom prst="rect">
            <a:avLst/>
          </a:prstGeom>
          <a:no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sz="2600" b="0" kern="1200" cap="none" spc="200" baseline="0">
                <a:solidFill>
                  <a:srgbClr val="262626"/>
                </a:solidFill>
                <a:latin typeface="Calibri" panose="020F0502020204030204" pitchFamily="34" charset="0"/>
                <a:ea typeface="+mj-ea"/>
                <a:cs typeface="Calibri" panose="020F0502020204030204" pitchFamily="34" charset="0"/>
              </a:defRPr>
            </a:lvl1pPr>
          </a:lstStyle>
          <a:p>
            <a:pPr algn="ctr"/>
            <a:r>
              <a:rPr lang="en-US" sz="2800" dirty="0">
                <a:solidFill>
                  <a:schemeClr val="bg1">
                    <a:lumMod val="50000"/>
                    <a:lumOff val="50000"/>
                  </a:schemeClr>
                </a:solidFill>
                <a:latin typeface="Calibri"/>
                <a:cs typeface="Calibri"/>
              </a:rPr>
              <a:t>Accuracy</a:t>
            </a:r>
            <a:r>
              <a:rPr lang="en-US" sz="2800" dirty="0">
                <a:latin typeface="Calibri"/>
                <a:cs typeface="Calibri"/>
              </a:rPr>
              <a:t>             </a:t>
            </a:r>
            <a:r>
              <a:rPr lang="en-US" sz="2800" dirty="0">
                <a:solidFill>
                  <a:schemeClr val="bg1">
                    <a:lumMod val="50000"/>
                    <a:lumOff val="50000"/>
                  </a:schemeClr>
                </a:solidFill>
                <a:latin typeface="Calibri"/>
                <a:cs typeface="Calibri"/>
              </a:rPr>
              <a:t>Latency</a:t>
            </a:r>
            <a:r>
              <a:rPr lang="en-US" sz="2800" dirty="0">
                <a:latin typeface="Calibri"/>
                <a:cs typeface="Calibri"/>
              </a:rPr>
              <a:t>            </a:t>
            </a:r>
            <a:r>
              <a:rPr lang="en-US" sz="2800" dirty="0">
                <a:solidFill>
                  <a:schemeClr val="bg1">
                    <a:lumMod val="85000"/>
                    <a:lumOff val="15000"/>
                  </a:schemeClr>
                </a:solidFill>
                <a:latin typeface="Calibri"/>
                <a:cs typeface="Calibri"/>
              </a:rPr>
              <a:t> </a:t>
            </a:r>
            <a:r>
              <a:rPr lang="en-US" sz="2800" b="1" dirty="0">
                <a:solidFill>
                  <a:schemeClr val="bg1">
                    <a:lumMod val="85000"/>
                    <a:lumOff val="15000"/>
                  </a:schemeClr>
                </a:solidFill>
                <a:latin typeface="Calibri"/>
                <a:cs typeface="Calibri"/>
              </a:rPr>
              <a:t>Architecture</a:t>
            </a:r>
            <a:endParaRPr lang="en-US" sz="2800" b="1" dirty="0">
              <a:solidFill>
                <a:schemeClr val="bg1">
                  <a:lumMod val="85000"/>
                  <a:lumOff val="15000"/>
                </a:schemeClr>
              </a:solidFill>
              <a:ea typeface="Calibri" panose="020F0502020204030204" pitchFamily="34" charset="0"/>
            </a:endParaRPr>
          </a:p>
        </p:txBody>
      </p:sp>
    </p:spTree>
    <p:custDataLst>
      <p:tags r:id="rId1"/>
    </p:custDataLst>
    <p:extLst>
      <p:ext uri="{BB962C8B-B14F-4D97-AF65-F5344CB8AC3E}">
        <p14:creationId xmlns:p14="http://schemas.microsoft.com/office/powerpoint/2010/main" val="354278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a:latin typeface="Calibri"/>
                <a:cs typeface="Calibri"/>
              </a:rPr>
              <a:t>Observations </a:t>
            </a:r>
            <a:r>
              <a:rPr lang="en-US">
                <a:latin typeface="Calibri"/>
                <a:cs typeface="Calibri"/>
                <a:sym typeface="Wingdings" pitchFamily="2" charset="2"/>
              </a:rPr>
              <a:t> Open problems</a:t>
            </a:r>
            <a:endParaRPr lang="en-US"/>
          </a:p>
        </p:txBody>
      </p:sp>
      <p:sp>
        <p:nvSpPr>
          <p:cNvPr id="12" name="Slide Number Placeholder 3">
            <a:extLst>
              <a:ext uri="{FF2B5EF4-FFF2-40B4-BE49-F238E27FC236}">
                <a16:creationId xmlns:a16="http://schemas.microsoft.com/office/drawing/2014/main" id="{68F72C67-9B60-E14B-BB74-ACACBBE8CC27}"/>
              </a:ext>
            </a:extLst>
          </p:cNvPr>
          <p:cNvSpPr txBox="1">
            <a:spLocks/>
          </p:cNvSpPr>
          <p:nvPr/>
        </p:nvSpPr>
        <p:spPr>
          <a:xfrm>
            <a:off x="8214043" y="6373764"/>
            <a:ext cx="761804" cy="469763"/>
          </a:xfrm>
          <a:prstGeom prst="ellipse">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dirty="0" smtClean="0"/>
              <a:pPr/>
              <a:t>39</a:t>
            </a:fld>
            <a:endParaRPr lang="en-US" dirty="0"/>
          </a:p>
        </p:txBody>
      </p:sp>
      <p:sp>
        <p:nvSpPr>
          <p:cNvPr id="16" name="TextBox 15">
            <a:extLst>
              <a:ext uri="{FF2B5EF4-FFF2-40B4-BE49-F238E27FC236}">
                <a16:creationId xmlns:a16="http://schemas.microsoft.com/office/drawing/2014/main" id="{EF4556BB-EAFF-7F47-9F5D-A5B0CAD58844}"/>
              </a:ext>
            </a:extLst>
          </p:cNvPr>
          <p:cNvSpPr txBox="1"/>
          <p:nvPr/>
        </p:nvSpPr>
        <p:spPr>
          <a:xfrm>
            <a:off x="0" y="1040382"/>
            <a:ext cx="8481848" cy="3082062"/>
          </a:xfrm>
          <a:prstGeom prst="rect">
            <a:avLst/>
          </a:prstGeom>
          <a:noFill/>
        </p:spPr>
        <p:txBody>
          <a:bodyPr wrap="square" lIns="91440" tIns="45720" rIns="91440" bIns="45720" anchor="t">
            <a:spAutoFit/>
          </a:bodyPr>
          <a:lstStyle/>
          <a:p>
            <a:pPr marL="742950" lvl="1" indent="-285750">
              <a:lnSpc>
                <a:spcPct val="150000"/>
              </a:lnSpc>
              <a:buFont typeface="Arial,Sans-Serif" panose="020B0604020202020204" pitchFamily="34" charset="0"/>
              <a:buChar char="•"/>
            </a:pPr>
            <a:r>
              <a:rPr lang="en-US" sz="2400" b="1" dirty="0">
                <a:ea typeface="+mn-lt"/>
                <a:cs typeface="+mn-lt"/>
              </a:rPr>
              <a:t>Naming Conventions</a:t>
            </a:r>
          </a:p>
          <a:p>
            <a:pPr marL="1200150" lvl="2" indent="-285750">
              <a:lnSpc>
                <a:spcPct val="150000"/>
              </a:lnSpc>
              <a:buFont typeface="Arial,Sans-Serif" panose="020B0604020202020204" pitchFamily="34" charset="0"/>
              <a:buChar char="•"/>
            </a:pPr>
            <a:r>
              <a:rPr lang="en-US" sz="2000" dirty="0">
                <a:ea typeface="+mn-lt"/>
                <a:cs typeface="+mn-lt"/>
              </a:rPr>
              <a:t>How should we name PTNNs?</a:t>
            </a:r>
          </a:p>
          <a:p>
            <a:pPr marL="742950" lvl="1" indent="-285750">
              <a:lnSpc>
                <a:spcPct val="150000"/>
              </a:lnSpc>
              <a:buFont typeface="Arial" panose="020B0604020202020204" pitchFamily="34" charset="0"/>
              <a:buChar char="•"/>
            </a:pPr>
            <a:r>
              <a:rPr lang="en-US" sz="2400" b="1" dirty="0"/>
              <a:t>New Metrics and Automated Tools</a:t>
            </a:r>
            <a:endParaRPr lang="en-US" sz="2400">
              <a:ea typeface="Calibri"/>
              <a:cs typeface="Calibri"/>
            </a:endParaRPr>
          </a:p>
          <a:p>
            <a:pPr marL="1200150" lvl="2" indent="-285750">
              <a:lnSpc>
                <a:spcPct val="150000"/>
              </a:lnSpc>
              <a:buFont typeface="Arial" panose="020B0604020202020204" pitchFamily="34" charset="0"/>
              <a:buChar char="•"/>
            </a:pPr>
            <a:r>
              <a:rPr lang="en-US" sz="2000" dirty="0"/>
              <a:t>Metrics to further measure reliability</a:t>
            </a:r>
            <a:endParaRPr lang="en-US" sz="2000">
              <a:ea typeface="Calibri"/>
              <a:cs typeface="Calibri"/>
            </a:endParaRPr>
          </a:p>
          <a:p>
            <a:pPr marL="1200150" lvl="2" indent="-285750">
              <a:lnSpc>
                <a:spcPct val="150000"/>
              </a:lnSpc>
              <a:buFont typeface="Arial" panose="020B0604020202020204" pitchFamily="34" charset="0"/>
              <a:buChar char="•"/>
            </a:pPr>
            <a:r>
              <a:rPr lang="en-US" sz="2000" dirty="0"/>
              <a:t>Automated measuring of PTNN characteristics</a:t>
            </a:r>
          </a:p>
          <a:p>
            <a:pPr marL="742950" lvl="1" indent="-285750">
              <a:lnSpc>
                <a:spcPct val="150000"/>
              </a:lnSpc>
              <a:buFont typeface="Arial" panose="020B0604020202020204" pitchFamily="34" charset="0"/>
              <a:buChar char="•"/>
            </a:pPr>
            <a:r>
              <a:rPr lang="en-US" sz="2400" b="1" dirty="0">
                <a:ea typeface="Calibri"/>
                <a:cs typeface="Calibri"/>
              </a:rPr>
              <a:t>Do these concerns arise in engineering practice?</a:t>
            </a:r>
          </a:p>
        </p:txBody>
      </p:sp>
      <p:cxnSp>
        <p:nvCxnSpPr>
          <p:cNvPr id="2" name="Straight Arrow Connector 1">
            <a:extLst>
              <a:ext uri="{FF2B5EF4-FFF2-40B4-BE49-F238E27FC236}">
                <a16:creationId xmlns:a16="http://schemas.microsoft.com/office/drawing/2014/main" id="{DF828A71-B23C-113D-7D33-D45652544742}"/>
              </a:ext>
            </a:extLst>
          </p:cNvPr>
          <p:cNvCxnSpPr>
            <a:cxnSpLocks/>
            <a:endCxn id="16" idx="2"/>
          </p:cNvCxnSpPr>
          <p:nvPr/>
        </p:nvCxnSpPr>
        <p:spPr>
          <a:xfrm flipH="1" flipV="1">
            <a:off x="4240924" y="4122444"/>
            <a:ext cx="1056633" cy="1021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C5301A-9903-2917-36CD-5D9874A22FB9}"/>
              </a:ext>
            </a:extLst>
          </p:cNvPr>
          <p:cNvSpPr txBox="1"/>
          <p:nvPr/>
        </p:nvSpPr>
        <p:spPr>
          <a:xfrm>
            <a:off x="3806688" y="5144151"/>
            <a:ext cx="3467809" cy="830997"/>
          </a:xfrm>
          <a:prstGeom prst="rect">
            <a:avLst/>
          </a:prstGeom>
          <a:noFill/>
        </p:spPr>
        <p:txBody>
          <a:bodyPr wrap="none" rtlCol="0">
            <a:spAutoFit/>
          </a:bodyPr>
          <a:lstStyle/>
          <a:p>
            <a:r>
              <a:rPr lang="en-US" sz="4800"/>
              <a:t>Next project!</a:t>
            </a:r>
          </a:p>
        </p:txBody>
      </p:sp>
    </p:spTree>
    <p:custDataLst>
      <p:tags r:id="rId1"/>
    </p:custDataLst>
    <p:extLst>
      <p:ext uri="{BB962C8B-B14F-4D97-AF65-F5344CB8AC3E}">
        <p14:creationId xmlns:p14="http://schemas.microsoft.com/office/powerpoint/2010/main" val="224576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4</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556079" y="1833140"/>
            <a:ext cx="4872424" cy="3709285"/>
          </a:xfrm>
          <a:prstGeom prst="rect">
            <a:avLst/>
          </a:prstGeom>
          <a:noFill/>
        </p:spPr>
        <p:txBody>
          <a:bodyPr wrap="none" rtlCol="0">
            <a:spAutoFit/>
          </a:bodyPr>
          <a:lstStyle/>
          <a:p>
            <a:pPr marL="800100" lvl="1" indent="-342900">
              <a:lnSpc>
                <a:spcPct val="150000"/>
              </a:lnSpc>
              <a:buFontTx/>
              <a:buAutoNum type="arabicPeriod"/>
            </a:pPr>
            <a:r>
              <a:rPr lang="en-US" sz="3200" b="1"/>
              <a:t> My research approach</a:t>
            </a:r>
          </a:p>
          <a:p>
            <a:pPr marL="800100" lvl="1" indent="-342900">
              <a:lnSpc>
                <a:spcPct val="150000"/>
              </a:lnSpc>
              <a:buFontTx/>
              <a:buAutoNum type="arabicPeriod"/>
            </a:pPr>
            <a:r>
              <a:rPr lang="en-US" sz="3200"/>
              <a:t> Background</a:t>
            </a:r>
          </a:p>
          <a:p>
            <a:pPr marL="800100" lvl="1" indent="-342900">
              <a:lnSpc>
                <a:spcPct val="150000"/>
              </a:lnSpc>
              <a:buAutoNum type="arabicPeriod"/>
            </a:pPr>
            <a:r>
              <a:rPr lang="en-US" sz="3200"/>
              <a:t> Research and results</a:t>
            </a:r>
          </a:p>
          <a:p>
            <a:pPr marL="800100" lvl="1" indent="-342900">
              <a:lnSpc>
                <a:spcPct val="150000"/>
              </a:lnSpc>
              <a:buAutoNum type="arabicPeriod"/>
            </a:pPr>
            <a:r>
              <a:rPr lang="en-US" sz="3200"/>
              <a:t> Future directions</a:t>
            </a:r>
          </a:p>
          <a:p>
            <a:pPr marL="342900" indent="-342900">
              <a:lnSpc>
                <a:spcPct val="150000"/>
              </a:lnSpc>
              <a:buAutoNum type="arabicPeriod"/>
            </a:pPr>
            <a:endParaRPr lang="en-US" sz="3200"/>
          </a:p>
        </p:txBody>
      </p:sp>
    </p:spTree>
    <p:extLst>
      <p:ext uri="{BB962C8B-B14F-4D97-AF65-F5344CB8AC3E}">
        <p14:creationId xmlns:p14="http://schemas.microsoft.com/office/powerpoint/2010/main" val="1815264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A29B-678D-48C0-198D-7BA4F96B5F61}"/>
              </a:ext>
            </a:extLst>
          </p:cNvPr>
          <p:cNvSpPr>
            <a:spLocks noGrp="1"/>
          </p:cNvSpPr>
          <p:nvPr>
            <p:ph type="title"/>
          </p:nvPr>
        </p:nvSpPr>
        <p:spPr>
          <a:xfrm>
            <a:off x="685800" y="58744"/>
            <a:ext cx="7772400" cy="941167"/>
          </a:xfrm>
        </p:spPr>
        <p:txBody>
          <a:bodyPr>
            <a:normAutofit/>
          </a:bodyPr>
          <a:lstStyle/>
          <a:p>
            <a:r>
              <a:rPr lang="en-US"/>
              <a:t>Engineering reuse process</a:t>
            </a:r>
          </a:p>
        </p:txBody>
      </p:sp>
      <p:sp>
        <p:nvSpPr>
          <p:cNvPr id="4" name="TextBox 3">
            <a:extLst>
              <a:ext uri="{FF2B5EF4-FFF2-40B4-BE49-F238E27FC236}">
                <a16:creationId xmlns:a16="http://schemas.microsoft.com/office/drawing/2014/main" id="{29F61490-AD47-939A-B703-A253A1129081}"/>
              </a:ext>
            </a:extLst>
          </p:cNvPr>
          <p:cNvSpPr txBox="1"/>
          <p:nvPr/>
        </p:nvSpPr>
        <p:spPr>
          <a:xfrm>
            <a:off x="455094" y="5525376"/>
            <a:ext cx="2538644" cy="523220"/>
          </a:xfrm>
          <a:prstGeom prst="rect">
            <a:avLst/>
          </a:prstGeom>
          <a:noFill/>
        </p:spPr>
        <p:txBody>
          <a:bodyPr wrap="none" rtlCol="0">
            <a:spAutoFit/>
          </a:bodyPr>
          <a:lstStyle/>
          <a:p>
            <a:r>
              <a:rPr lang="en-US" sz="2800"/>
              <a:t>Specify problem</a:t>
            </a:r>
          </a:p>
        </p:txBody>
      </p:sp>
      <p:sp>
        <p:nvSpPr>
          <p:cNvPr id="5" name="TextBox 4">
            <a:extLst>
              <a:ext uri="{FF2B5EF4-FFF2-40B4-BE49-F238E27FC236}">
                <a16:creationId xmlns:a16="http://schemas.microsoft.com/office/drawing/2014/main" id="{B7DB076B-5CF6-DF0D-3690-626801F4825C}"/>
              </a:ext>
            </a:extLst>
          </p:cNvPr>
          <p:cNvSpPr txBox="1"/>
          <p:nvPr/>
        </p:nvSpPr>
        <p:spPr>
          <a:xfrm>
            <a:off x="1983118" y="4482331"/>
            <a:ext cx="2957348" cy="523220"/>
          </a:xfrm>
          <a:prstGeom prst="rect">
            <a:avLst/>
          </a:prstGeom>
          <a:noFill/>
        </p:spPr>
        <p:txBody>
          <a:bodyPr wrap="none" rtlCol="0">
            <a:spAutoFit/>
          </a:bodyPr>
          <a:lstStyle/>
          <a:p>
            <a:r>
              <a:rPr lang="en-US" sz="2800"/>
              <a:t>Identify candidates</a:t>
            </a:r>
          </a:p>
        </p:txBody>
      </p:sp>
      <p:sp>
        <p:nvSpPr>
          <p:cNvPr id="6" name="TextBox 5">
            <a:extLst>
              <a:ext uri="{FF2B5EF4-FFF2-40B4-BE49-F238E27FC236}">
                <a16:creationId xmlns:a16="http://schemas.microsoft.com/office/drawing/2014/main" id="{4E1DE26E-9CC3-E27E-25A7-456938618D5C}"/>
              </a:ext>
            </a:extLst>
          </p:cNvPr>
          <p:cNvSpPr txBox="1"/>
          <p:nvPr/>
        </p:nvSpPr>
        <p:spPr>
          <a:xfrm>
            <a:off x="3188591" y="3415022"/>
            <a:ext cx="3067956" cy="523220"/>
          </a:xfrm>
          <a:prstGeom prst="rect">
            <a:avLst/>
          </a:prstGeom>
          <a:noFill/>
        </p:spPr>
        <p:txBody>
          <a:bodyPr wrap="none" rtlCol="0">
            <a:spAutoFit/>
          </a:bodyPr>
          <a:lstStyle/>
          <a:p>
            <a:r>
              <a:rPr lang="en-US" sz="2800"/>
              <a:t>Evaluate candidates</a:t>
            </a:r>
          </a:p>
        </p:txBody>
      </p:sp>
      <p:sp>
        <p:nvSpPr>
          <p:cNvPr id="7" name="TextBox 6">
            <a:extLst>
              <a:ext uri="{FF2B5EF4-FFF2-40B4-BE49-F238E27FC236}">
                <a16:creationId xmlns:a16="http://schemas.microsoft.com/office/drawing/2014/main" id="{36F4C202-C9A3-3639-6BFB-A65A45198FD0}"/>
              </a:ext>
            </a:extLst>
          </p:cNvPr>
          <p:cNvSpPr txBox="1"/>
          <p:nvPr/>
        </p:nvSpPr>
        <p:spPr>
          <a:xfrm>
            <a:off x="4442561" y="2495781"/>
            <a:ext cx="2934906" cy="523220"/>
          </a:xfrm>
          <a:prstGeom prst="rect">
            <a:avLst/>
          </a:prstGeom>
          <a:noFill/>
        </p:spPr>
        <p:txBody>
          <a:bodyPr wrap="none" rtlCol="0">
            <a:spAutoFit/>
          </a:bodyPr>
          <a:lstStyle/>
          <a:p>
            <a:r>
              <a:rPr lang="en-US" sz="2800"/>
              <a:t>Adapt candidate(s)</a:t>
            </a:r>
          </a:p>
        </p:txBody>
      </p:sp>
      <p:sp>
        <p:nvSpPr>
          <p:cNvPr id="11" name="TextBox 10">
            <a:extLst>
              <a:ext uri="{FF2B5EF4-FFF2-40B4-BE49-F238E27FC236}">
                <a16:creationId xmlns:a16="http://schemas.microsoft.com/office/drawing/2014/main" id="{BDF68F3C-45C8-3E3A-7EE6-5D228E36A99A}"/>
              </a:ext>
            </a:extLst>
          </p:cNvPr>
          <p:cNvSpPr txBox="1"/>
          <p:nvPr/>
        </p:nvSpPr>
        <p:spPr>
          <a:xfrm>
            <a:off x="5463516" y="1586460"/>
            <a:ext cx="1203856" cy="523220"/>
          </a:xfrm>
          <a:prstGeom prst="rect">
            <a:avLst/>
          </a:prstGeom>
          <a:noFill/>
        </p:spPr>
        <p:txBody>
          <a:bodyPr wrap="none" rtlCol="0">
            <a:spAutoFit/>
          </a:bodyPr>
          <a:lstStyle/>
          <a:p>
            <a:r>
              <a:rPr lang="en-US" sz="2800"/>
              <a:t>Deploy</a:t>
            </a:r>
          </a:p>
        </p:txBody>
      </p:sp>
      <p:sp>
        <p:nvSpPr>
          <p:cNvPr id="3" name="Down Arrow 2">
            <a:extLst>
              <a:ext uri="{FF2B5EF4-FFF2-40B4-BE49-F238E27FC236}">
                <a16:creationId xmlns:a16="http://schemas.microsoft.com/office/drawing/2014/main" id="{0F7A14BD-E0B2-2690-345C-7FA82A4DE7AF}"/>
              </a:ext>
            </a:extLst>
          </p:cNvPr>
          <p:cNvSpPr/>
          <p:nvPr/>
        </p:nvSpPr>
        <p:spPr>
          <a:xfrm rot="17228425">
            <a:off x="1476120" y="4314330"/>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BC7BE4-623F-9DD1-1733-BC01EDE60F48}"/>
              </a:ext>
            </a:extLst>
          </p:cNvPr>
          <p:cNvSpPr txBox="1"/>
          <p:nvPr/>
        </p:nvSpPr>
        <p:spPr>
          <a:xfrm>
            <a:off x="207316" y="3901850"/>
            <a:ext cx="2032736" cy="646331"/>
          </a:xfrm>
          <a:prstGeom prst="rect">
            <a:avLst/>
          </a:prstGeom>
          <a:noFill/>
          <a:ln w="57150">
            <a:noFill/>
          </a:ln>
        </p:spPr>
        <p:txBody>
          <a:bodyPr wrap="none" rtlCol="0">
            <a:spAutoFit/>
          </a:bodyPr>
          <a:lstStyle/>
          <a:p>
            <a:r>
              <a:rPr lang="en-US" b="1"/>
              <a:t>What is available?</a:t>
            </a:r>
          </a:p>
          <a:p>
            <a:r>
              <a:rPr lang="en-US" b="1"/>
              <a:t>What are the risks?</a:t>
            </a:r>
          </a:p>
        </p:txBody>
      </p:sp>
      <p:sp>
        <p:nvSpPr>
          <p:cNvPr id="20" name="Down Arrow 19">
            <a:extLst>
              <a:ext uri="{FF2B5EF4-FFF2-40B4-BE49-F238E27FC236}">
                <a16:creationId xmlns:a16="http://schemas.microsoft.com/office/drawing/2014/main" id="{1586BCBF-141D-4BFE-55A8-B3195B1DA4D5}"/>
              </a:ext>
            </a:extLst>
          </p:cNvPr>
          <p:cNvSpPr/>
          <p:nvPr/>
        </p:nvSpPr>
        <p:spPr>
          <a:xfrm rot="18558674">
            <a:off x="2511793" y="3325554"/>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08DA5CA-2D0F-7C02-BB7F-DD3CDEE6ACEB}"/>
              </a:ext>
            </a:extLst>
          </p:cNvPr>
          <p:cNvSpPr txBox="1"/>
          <p:nvPr/>
        </p:nvSpPr>
        <p:spPr>
          <a:xfrm>
            <a:off x="324384" y="2920324"/>
            <a:ext cx="2152641" cy="646331"/>
          </a:xfrm>
          <a:prstGeom prst="rect">
            <a:avLst/>
          </a:prstGeom>
          <a:noFill/>
        </p:spPr>
        <p:txBody>
          <a:bodyPr wrap="none" rtlCol="0">
            <a:spAutoFit/>
          </a:bodyPr>
          <a:lstStyle/>
          <a:p>
            <a:r>
              <a:rPr lang="en-US" b="1"/>
              <a:t>What is prioritized?</a:t>
            </a:r>
          </a:p>
          <a:p>
            <a:r>
              <a:rPr lang="en-US" b="1"/>
              <a:t>What is challenging?</a:t>
            </a:r>
          </a:p>
        </p:txBody>
      </p:sp>
      <p:sp>
        <p:nvSpPr>
          <p:cNvPr id="22" name="TextBox 21">
            <a:extLst>
              <a:ext uri="{FF2B5EF4-FFF2-40B4-BE49-F238E27FC236}">
                <a16:creationId xmlns:a16="http://schemas.microsoft.com/office/drawing/2014/main" id="{7D405C57-7359-9CA3-DA5D-4CE97167A854}"/>
              </a:ext>
            </a:extLst>
          </p:cNvPr>
          <p:cNvSpPr txBox="1"/>
          <p:nvPr/>
        </p:nvSpPr>
        <p:spPr>
          <a:xfrm>
            <a:off x="2614803" y="1906169"/>
            <a:ext cx="1377044" cy="369332"/>
          </a:xfrm>
          <a:prstGeom prst="rect">
            <a:avLst/>
          </a:prstGeom>
          <a:noFill/>
        </p:spPr>
        <p:txBody>
          <a:bodyPr wrap="none" rtlCol="0">
            <a:spAutoFit/>
          </a:bodyPr>
          <a:lstStyle/>
          <a:p>
            <a:r>
              <a:rPr lang="en-US" b="1"/>
              <a:t>Any danger?</a:t>
            </a:r>
          </a:p>
        </p:txBody>
      </p:sp>
      <p:sp>
        <p:nvSpPr>
          <p:cNvPr id="23" name="Down Arrow 22">
            <a:extLst>
              <a:ext uri="{FF2B5EF4-FFF2-40B4-BE49-F238E27FC236}">
                <a16:creationId xmlns:a16="http://schemas.microsoft.com/office/drawing/2014/main" id="{9BEC8A7E-0D49-D003-4F24-5C9609DA962D}"/>
              </a:ext>
            </a:extLst>
          </p:cNvPr>
          <p:cNvSpPr/>
          <p:nvPr/>
        </p:nvSpPr>
        <p:spPr>
          <a:xfrm rot="16200000">
            <a:off x="4482447" y="1435510"/>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F64B68C-E03E-AED6-0341-97FD83FBB5CC}"/>
              </a:ext>
            </a:extLst>
          </p:cNvPr>
          <p:cNvSpPr txBox="1"/>
          <p:nvPr/>
        </p:nvSpPr>
        <p:spPr>
          <a:xfrm>
            <a:off x="5910014" y="5471695"/>
            <a:ext cx="2589555" cy="369332"/>
          </a:xfrm>
          <a:prstGeom prst="rect">
            <a:avLst/>
          </a:prstGeom>
          <a:noFill/>
        </p:spPr>
        <p:txBody>
          <a:bodyPr wrap="none" rtlCol="0">
            <a:spAutoFit/>
          </a:bodyPr>
          <a:lstStyle/>
          <a:p>
            <a:r>
              <a:rPr lang="en-US" b="1"/>
              <a:t>What if we fail to re-use?</a:t>
            </a:r>
          </a:p>
        </p:txBody>
      </p:sp>
      <p:sp>
        <p:nvSpPr>
          <p:cNvPr id="26" name="Down Arrow 25">
            <a:extLst>
              <a:ext uri="{FF2B5EF4-FFF2-40B4-BE49-F238E27FC236}">
                <a16:creationId xmlns:a16="http://schemas.microsoft.com/office/drawing/2014/main" id="{5ECE2BB6-C7AD-CAF1-B806-EE46BEC237C7}"/>
              </a:ext>
            </a:extLst>
          </p:cNvPr>
          <p:cNvSpPr/>
          <p:nvPr/>
        </p:nvSpPr>
        <p:spPr>
          <a:xfrm rot="18581855">
            <a:off x="6664712" y="4207369"/>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E410EE-9C07-C194-756B-DFEE0EEB5370}"/>
              </a:ext>
            </a:extLst>
          </p:cNvPr>
          <p:cNvSpPr/>
          <p:nvPr/>
        </p:nvSpPr>
        <p:spPr>
          <a:xfrm>
            <a:off x="342549" y="2964543"/>
            <a:ext cx="2032736" cy="67292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398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ctrTitle"/>
          </p:nvPr>
        </p:nvSpPr>
        <p:spPr>
          <a:xfrm>
            <a:off x="311700" y="248477"/>
            <a:ext cx="8520600" cy="6192079"/>
          </a:xfrm>
          <a:prstGeom prst="rect">
            <a:avLst/>
          </a:prstGeom>
          <a:ln>
            <a:noFill/>
          </a:ln>
        </p:spPr>
        <p:txBody>
          <a:bodyPr spcFirstLastPara="1" vert="horz" wrap="square" lIns="91425" tIns="91425" rIns="91425" bIns="91425" rtlCol="0" anchor="ctr" anchorCtr="0">
            <a:noAutofit/>
          </a:bodyPr>
          <a:lstStyle/>
          <a:p>
            <a:r>
              <a:rPr lang="en-US" b="0" i="0" strike="noStrike">
                <a:solidFill>
                  <a:srgbClr val="333333"/>
                </a:solidFill>
                <a:effectLst/>
                <a:latin typeface="-apple-system"/>
              </a:rPr>
              <a:t>An Empirical Study of Pre-Trained Model Reuse in the Hugging Face Deep Learning Model Registry</a:t>
            </a:r>
            <a:br>
              <a:rPr lang="en-US" b="0" i="0" strike="noStrike">
                <a:solidFill>
                  <a:srgbClr val="333333"/>
                </a:solidFill>
                <a:effectLst/>
                <a:latin typeface="-apple-system"/>
              </a:rPr>
            </a:br>
            <a:br>
              <a:rPr lang="en-US" b="0" i="0" strike="noStrike">
                <a:solidFill>
                  <a:srgbClr val="333333"/>
                </a:solidFill>
                <a:effectLst/>
                <a:latin typeface="-apple-system"/>
              </a:rPr>
            </a:br>
            <a:r>
              <a:rPr lang="en" sz="3300"/>
              <a:t>ICSE’23</a:t>
            </a:r>
            <a:br>
              <a:rPr lang="en" sz="3300" i="1"/>
            </a:br>
            <a:br>
              <a:rPr lang="en" sz="3300" i="1"/>
            </a:br>
            <a:r>
              <a:rPr lang="en" sz="3300" i="1"/>
              <a:t>Jiang, Synovic, Hyatt, Schorlemmer, Sethi, Lu, Thiruvathukal, </a:t>
            </a:r>
            <a:r>
              <a:rPr lang="en" sz="3300" b="1" i="1"/>
              <a:t>Davis</a:t>
            </a:r>
            <a:endParaRPr sz="3300" b="1" i="1"/>
          </a:p>
        </p:txBody>
      </p:sp>
      <p:sp>
        <p:nvSpPr>
          <p:cNvPr id="116" name="Google Shape;116;p19"/>
          <p:cNvSpPr txBox="1">
            <a:spLocks noGrp="1"/>
          </p:cNvSpPr>
          <p:nvPr>
            <p:ph type="sldNum" idx="12"/>
          </p:nvPr>
        </p:nvSpPr>
        <p:spPr>
          <a:xfrm>
            <a:off x="8472458" y="5520467"/>
            <a:ext cx="548700" cy="338700"/>
          </a:xfrm>
          <a:prstGeom prst="rect">
            <a:avLst/>
          </a:prstGeom>
        </p:spPr>
        <p:txBody>
          <a:bodyPr spcFirstLastPara="1" vert="horz" wrap="square" lIns="91425" tIns="91425" rIns="91425" bIns="91425" rtlCol="0" anchor="ctr" anchorCtr="0">
            <a:spAutoFit/>
          </a:bodyPr>
          <a:lstStyle/>
          <a:p>
            <a:pPr algn="r"/>
            <a:fld id="{00000000-1234-1234-1234-123412341234}" type="slidenum">
              <a:rPr lang="en"/>
              <a:pPr algn="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g5505122360270894_335" descr="Logo&#10;&#10;Description automatically generated"/>
          <p:cNvPicPr preferRelativeResize="0"/>
          <p:nvPr/>
        </p:nvPicPr>
        <p:blipFill rotWithShape="1">
          <a:blip r:embed="rId3">
            <a:alphaModFix/>
          </a:blip>
          <a:srcRect/>
          <a:stretch/>
        </p:blipFill>
        <p:spPr>
          <a:xfrm>
            <a:off x="6647724" y="2355275"/>
            <a:ext cx="2401989" cy="885878"/>
          </a:xfrm>
          <a:prstGeom prst="rect">
            <a:avLst/>
          </a:prstGeom>
          <a:noFill/>
          <a:ln>
            <a:noFill/>
          </a:ln>
        </p:spPr>
      </p:pic>
      <p:pic>
        <p:nvPicPr>
          <p:cNvPr id="353" name="Google Shape;353;g5505122360270894_335" descr="A picture containing text, clipart&#10;&#10;Description automatically generated"/>
          <p:cNvPicPr preferRelativeResize="0"/>
          <p:nvPr/>
        </p:nvPicPr>
        <p:blipFill rotWithShape="1">
          <a:blip r:embed="rId4">
            <a:alphaModFix/>
          </a:blip>
          <a:srcRect/>
          <a:stretch/>
        </p:blipFill>
        <p:spPr>
          <a:xfrm>
            <a:off x="6647710" y="3170151"/>
            <a:ext cx="2401990" cy="977256"/>
          </a:xfrm>
          <a:prstGeom prst="rect">
            <a:avLst/>
          </a:prstGeom>
          <a:noFill/>
          <a:ln>
            <a:noFill/>
          </a:ln>
        </p:spPr>
      </p:pic>
      <p:sp>
        <p:nvSpPr>
          <p:cNvPr id="354" name="Google Shape;354;g5505122360270894_335"/>
          <p:cNvSpPr txBox="1">
            <a:spLocks noGrp="1"/>
          </p:cNvSpPr>
          <p:nvPr>
            <p:ph type="title"/>
          </p:nvPr>
        </p:nvSpPr>
        <p:spPr>
          <a:xfrm>
            <a:off x="353834" y="146971"/>
            <a:ext cx="8043900" cy="478500"/>
          </a:xfrm>
          <a:prstGeom prst="rect">
            <a:avLst/>
          </a:prstGeom>
          <a:noFill/>
          <a:ln>
            <a:noFill/>
          </a:ln>
        </p:spPr>
        <p:txBody>
          <a:bodyPr spcFirstLastPara="1" vert="horz" wrap="square" lIns="182875" tIns="182875" rIns="182875" bIns="182875" rtlCol="0" anchor="ctr" anchorCtr="0">
            <a:noAutofit/>
          </a:bodyPr>
          <a:lstStyle/>
          <a:p>
            <a:pPr>
              <a:buSzPts val="1710"/>
            </a:pPr>
            <a:r>
              <a:rPr lang="en-US" sz="2540"/>
              <a:t>What’s in a Pre-trained Model Package (PTM)?</a:t>
            </a:r>
            <a:endParaRPr sz="2540"/>
          </a:p>
        </p:txBody>
      </p:sp>
      <p:sp>
        <p:nvSpPr>
          <p:cNvPr id="355" name="Google Shape;355;g5505122360270894_335"/>
          <p:cNvSpPr txBox="1"/>
          <p:nvPr/>
        </p:nvSpPr>
        <p:spPr>
          <a:xfrm>
            <a:off x="543274" y="1699434"/>
            <a:ext cx="6747600" cy="482183"/>
          </a:xfrm>
          <a:prstGeom prst="rect">
            <a:avLst/>
          </a:prstGeom>
          <a:noFill/>
          <a:ln>
            <a:noFill/>
          </a:ln>
        </p:spPr>
        <p:txBody>
          <a:bodyPr spcFirstLastPara="1" wrap="square" lIns="0" tIns="0" rIns="0" bIns="0" anchor="t" anchorCtr="0">
            <a:spAutoFit/>
          </a:bodyPr>
          <a:lstStyle/>
          <a:p>
            <a:pPr>
              <a:spcBef>
                <a:spcPts val="1000"/>
              </a:spcBef>
              <a:buClr>
                <a:schemeClr val="accent2"/>
              </a:buClr>
              <a:buSzPts val="1800"/>
            </a:pPr>
            <a:r>
              <a:rPr lang="en-US" sz="2300" b="1" i="1">
                <a:solidFill>
                  <a:schemeClr val="lt1"/>
                </a:solidFill>
              </a:rPr>
              <a:t>Package components:</a:t>
            </a:r>
            <a:endParaRPr sz="1900"/>
          </a:p>
        </p:txBody>
      </p:sp>
      <p:pic>
        <p:nvPicPr>
          <p:cNvPr id="356" name="Google Shape;356;g5505122360270894_335"/>
          <p:cNvPicPr preferRelativeResize="0"/>
          <p:nvPr/>
        </p:nvPicPr>
        <p:blipFill rotWithShape="1">
          <a:blip r:embed="rId5">
            <a:alphaModFix/>
          </a:blip>
          <a:srcRect/>
          <a:stretch/>
        </p:blipFill>
        <p:spPr>
          <a:xfrm>
            <a:off x="162264" y="2328276"/>
            <a:ext cx="6485425" cy="3356575"/>
          </a:xfrm>
          <a:prstGeom prst="rect">
            <a:avLst/>
          </a:prstGeom>
          <a:noFill/>
          <a:ln>
            <a:noFill/>
          </a:ln>
        </p:spPr>
      </p:pic>
      <p:pic>
        <p:nvPicPr>
          <p:cNvPr id="357" name="Google Shape;357;g5505122360270894_335"/>
          <p:cNvPicPr preferRelativeResize="0"/>
          <p:nvPr/>
        </p:nvPicPr>
        <p:blipFill rotWithShape="1">
          <a:blip r:embed="rId6">
            <a:alphaModFix/>
          </a:blip>
          <a:srcRect l="624" t="257" r="316" b="653"/>
          <a:stretch/>
        </p:blipFill>
        <p:spPr>
          <a:xfrm>
            <a:off x="240838" y="2355275"/>
            <a:ext cx="2995100" cy="3279000"/>
          </a:xfrm>
          <a:prstGeom prst="rect">
            <a:avLst/>
          </a:prstGeom>
          <a:noFill/>
          <a:ln>
            <a:noFill/>
          </a:ln>
        </p:spPr>
      </p:pic>
      <p:sp>
        <p:nvSpPr>
          <p:cNvPr id="358" name="Google Shape;358;g5505122360270894_335"/>
          <p:cNvSpPr txBox="1">
            <a:spLocks noGrp="1"/>
          </p:cNvSpPr>
          <p:nvPr>
            <p:ph type="sldNum" idx="12"/>
          </p:nvPr>
        </p:nvSpPr>
        <p:spPr>
          <a:xfrm>
            <a:off x="8397734" y="5684851"/>
            <a:ext cx="548700" cy="292500"/>
          </a:xfrm>
          <a:prstGeom prst="rect">
            <a:avLst/>
          </a:prstGeom>
        </p:spPr>
        <p:txBody>
          <a:bodyPr spcFirstLastPara="1" vert="horz" wrap="square" lIns="18275" tIns="45700" rIns="18275" bIns="45700" rtlCol="0" anchor="ctr" anchorCtr="0">
            <a:normAutofit/>
          </a:bodyPr>
          <a:lstStyle/>
          <a:p>
            <a:fld id="{00000000-1234-1234-1234-123412341234}" type="slidenum">
              <a:rPr lang="en-US"/>
              <a:pPr/>
              <a:t>42</a:t>
            </a:fld>
            <a:endParaRPr/>
          </a:p>
        </p:txBody>
      </p:sp>
      <p:pic>
        <p:nvPicPr>
          <p:cNvPr id="359" name="Google Shape;359;g5505122360270894_335" descr="A picture containing text, sign, dark, close&#10;&#10;Description automatically generated"/>
          <p:cNvPicPr preferRelativeResize="0"/>
          <p:nvPr/>
        </p:nvPicPr>
        <p:blipFill rotWithShape="1">
          <a:blip r:embed="rId7">
            <a:alphaModFix/>
          </a:blip>
          <a:srcRect/>
          <a:stretch/>
        </p:blipFill>
        <p:spPr>
          <a:xfrm>
            <a:off x="6648730" y="4283063"/>
            <a:ext cx="2399972" cy="616660"/>
          </a:xfrm>
          <a:prstGeom prst="rect">
            <a:avLst/>
          </a:prstGeom>
          <a:noFill/>
          <a:ln>
            <a:noFill/>
          </a:ln>
        </p:spPr>
      </p:pic>
      <p:pic>
        <p:nvPicPr>
          <p:cNvPr id="360" name="Google Shape;360;g5505122360270894_335"/>
          <p:cNvPicPr preferRelativeResize="0"/>
          <p:nvPr/>
        </p:nvPicPr>
        <p:blipFill rotWithShape="1">
          <a:blip r:embed="rId8">
            <a:alphaModFix/>
          </a:blip>
          <a:srcRect/>
          <a:stretch/>
        </p:blipFill>
        <p:spPr>
          <a:xfrm>
            <a:off x="6647700" y="5183208"/>
            <a:ext cx="2402012" cy="4644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45ae86989a_0_0"/>
          <p:cNvSpPr txBox="1">
            <a:spLocks noGrp="1"/>
          </p:cNvSpPr>
          <p:nvPr>
            <p:ph type="title"/>
          </p:nvPr>
        </p:nvSpPr>
        <p:spPr>
          <a:xfrm>
            <a:off x="277150" y="155750"/>
            <a:ext cx="8043900" cy="478500"/>
          </a:xfrm>
          <a:prstGeom prst="rect">
            <a:avLst/>
          </a:prstGeom>
          <a:noFill/>
          <a:ln>
            <a:noFill/>
          </a:ln>
        </p:spPr>
        <p:txBody>
          <a:bodyPr spcFirstLastPara="1" vert="horz" wrap="square" lIns="182875" tIns="182875" rIns="182875" bIns="182875" rtlCol="0" anchor="ctr" anchorCtr="0">
            <a:noAutofit/>
          </a:bodyPr>
          <a:lstStyle/>
          <a:p>
            <a:pPr>
              <a:buSzPts val="1710"/>
            </a:pPr>
            <a:r>
              <a:rPr lang="en-US" sz="2540"/>
              <a:t>Usage Example of PTM Package</a:t>
            </a:r>
            <a:endParaRPr sz="2540"/>
          </a:p>
        </p:txBody>
      </p:sp>
      <p:sp>
        <p:nvSpPr>
          <p:cNvPr id="367" name="Google Shape;367;g245ae86989a_0_0"/>
          <p:cNvSpPr txBox="1">
            <a:spLocks noGrp="1"/>
          </p:cNvSpPr>
          <p:nvPr>
            <p:ph type="sldNum" idx="12"/>
          </p:nvPr>
        </p:nvSpPr>
        <p:spPr>
          <a:xfrm>
            <a:off x="8397734" y="5684851"/>
            <a:ext cx="548700" cy="292500"/>
          </a:xfrm>
          <a:prstGeom prst="rect">
            <a:avLst/>
          </a:prstGeom>
        </p:spPr>
        <p:txBody>
          <a:bodyPr spcFirstLastPara="1" vert="horz" wrap="square" lIns="18275" tIns="45700" rIns="18275" bIns="45700" rtlCol="0" anchor="ctr" anchorCtr="0">
            <a:normAutofit/>
          </a:bodyPr>
          <a:lstStyle/>
          <a:p>
            <a:fld id="{00000000-1234-1234-1234-123412341234}" type="slidenum">
              <a:rPr lang="en-US"/>
              <a:pPr/>
              <a:t>43</a:t>
            </a:fld>
            <a:endParaRPr/>
          </a:p>
        </p:txBody>
      </p:sp>
      <p:sp>
        <p:nvSpPr>
          <p:cNvPr id="368" name="Google Shape;368;g245ae86989a_0_0"/>
          <p:cNvSpPr txBox="1"/>
          <p:nvPr/>
        </p:nvSpPr>
        <p:spPr>
          <a:xfrm>
            <a:off x="985725" y="1922150"/>
            <a:ext cx="2274900" cy="1108200"/>
          </a:xfrm>
          <a:prstGeom prst="rect">
            <a:avLst/>
          </a:prstGeom>
          <a:noFill/>
          <a:ln>
            <a:noFill/>
          </a:ln>
        </p:spPr>
        <p:txBody>
          <a:bodyPr spcFirstLastPara="1" wrap="square" lIns="91425" tIns="91425" rIns="91425" bIns="91425" anchor="t" anchorCtr="0">
            <a:spAutoFit/>
          </a:bodyPr>
          <a:lstStyle/>
          <a:p>
            <a:r>
              <a:rPr lang="en-US" sz="3000" b="1" i="1">
                <a:solidFill>
                  <a:schemeClr val="dk1"/>
                </a:solidFill>
                <a:latin typeface="Calibri"/>
                <a:ea typeface="Calibri"/>
                <a:cs typeface="Calibri"/>
                <a:sym typeface="Calibri"/>
              </a:rPr>
              <a:t>roberta</a:t>
            </a:r>
            <a:r>
              <a:rPr lang="en-US" sz="3000" b="1" i="1">
                <a:latin typeface="Calibri"/>
                <a:ea typeface="Calibri"/>
                <a:cs typeface="Calibri"/>
                <a:sym typeface="Calibri"/>
              </a:rPr>
              <a:t>-base (Fill-mask)</a:t>
            </a:r>
            <a:endParaRPr sz="3000" b="1" i="1">
              <a:latin typeface="Calibri"/>
              <a:ea typeface="Calibri"/>
              <a:cs typeface="Calibri"/>
              <a:sym typeface="Calibri"/>
            </a:endParaRPr>
          </a:p>
        </p:txBody>
      </p:sp>
      <p:sp>
        <p:nvSpPr>
          <p:cNvPr id="369" name="Google Shape;369;g245ae86989a_0_0"/>
          <p:cNvSpPr txBox="1"/>
          <p:nvPr/>
        </p:nvSpPr>
        <p:spPr>
          <a:xfrm>
            <a:off x="5245375" y="1922150"/>
            <a:ext cx="3790500" cy="1108200"/>
          </a:xfrm>
          <a:prstGeom prst="rect">
            <a:avLst/>
          </a:prstGeom>
          <a:noFill/>
          <a:ln>
            <a:noFill/>
          </a:ln>
        </p:spPr>
        <p:txBody>
          <a:bodyPr spcFirstLastPara="1" wrap="square" lIns="91425" tIns="91425" rIns="91425" bIns="91425" anchor="t" anchorCtr="0">
            <a:spAutoFit/>
          </a:bodyPr>
          <a:lstStyle/>
          <a:p>
            <a:r>
              <a:rPr lang="en-US" sz="3000" b="1" i="1">
                <a:latin typeface="Calibri"/>
                <a:ea typeface="Calibri"/>
                <a:cs typeface="Calibri"/>
                <a:sym typeface="Calibri"/>
              </a:rPr>
              <a:t>roberta-base-squad2</a:t>
            </a:r>
            <a:endParaRPr sz="3000" b="1" i="1">
              <a:latin typeface="Calibri"/>
              <a:ea typeface="Calibri"/>
              <a:cs typeface="Calibri"/>
              <a:sym typeface="Calibri"/>
            </a:endParaRPr>
          </a:p>
          <a:p>
            <a:r>
              <a:rPr lang="en-US" sz="3000" b="1" i="1">
                <a:latin typeface="Calibri"/>
                <a:ea typeface="Calibri"/>
                <a:cs typeface="Calibri"/>
                <a:sym typeface="Calibri"/>
              </a:rPr>
              <a:t>(Question Answering)</a:t>
            </a:r>
            <a:endParaRPr sz="3000" b="1" i="1">
              <a:latin typeface="Calibri"/>
              <a:ea typeface="Calibri"/>
              <a:cs typeface="Calibri"/>
              <a:sym typeface="Calibri"/>
            </a:endParaRPr>
          </a:p>
        </p:txBody>
      </p:sp>
      <p:sp>
        <p:nvSpPr>
          <p:cNvPr id="370" name="Google Shape;370;g245ae86989a_0_0"/>
          <p:cNvSpPr txBox="1"/>
          <p:nvPr/>
        </p:nvSpPr>
        <p:spPr>
          <a:xfrm>
            <a:off x="277150" y="3034900"/>
            <a:ext cx="3381000" cy="769500"/>
          </a:xfrm>
          <a:prstGeom prst="rect">
            <a:avLst/>
          </a:prstGeom>
          <a:noFill/>
          <a:ln>
            <a:noFill/>
          </a:ln>
        </p:spPr>
        <p:txBody>
          <a:bodyPr spcFirstLastPara="1" wrap="square" lIns="91425" tIns="91425" rIns="91425" bIns="91425" anchor="t" anchorCtr="0">
            <a:spAutoFit/>
          </a:bodyPr>
          <a:lstStyle/>
          <a:p>
            <a:r>
              <a:rPr lang="en-US" sz="3800" b="1">
                <a:solidFill>
                  <a:srgbClr val="0070C0"/>
                </a:solidFill>
                <a:latin typeface="Calibri"/>
                <a:ea typeface="Calibri"/>
                <a:cs typeface="Calibri"/>
                <a:sym typeface="Calibri"/>
              </a:rPr>
              <a:t>Upstream PTM</a:t>
            </a:r>
            <a:endParaRPr sz="3800" b="1">
              <a:solidFill>
                <a:srgbClr val="0070C0"/>
              </a:solidFill>
              <a:latin typeface="Calibri"/>
              <a:ea typeface="Calibri"/>
              <a:cs typeface="Calibri"/>
              <a:sym typeface="Calibri"/>
            </a:endParaRPr>
          </a:p>
        </p:txBody>
      </p:sp>
      <p:sp>
        <p:nvSpPr>
          <p:cNvPr id="371" name="Google Shape;371;g245ae86989a_0_0"/>
          <p:cNvSpPr txBox="1"/>
          <p:nvPr/>
        </p:nvSpPr>
        <p:spPr>
          <a:xfrm>
            <a:off x="3723250" y="1537400"/>
            <a:ext cx="1608900" cy="1723800"/>
          </a:xfrm>
          <a:prstGeom prst="rect">
            <a:avLst/>
          </a:prstGeom>
          <a:noFill/>
          <a:ln>
            <a:noFill/>
          </a:ln>
        </p:spPr>
        <p:txBody>
          <a:bodyPr spcFirstLastPara="1" wrap="square" lIns="91425" tIns="91425" rIns="91425" bIns="91425" anchor="t" anchorCtr="0">
            <a:spAutoFit/>
          </a:bodyPr>
          <a:lstStyle/>
          <a:p>
            <a:r>
              <a:rPr lang="en-US" sz="10000" b="1">
                <a:solidFill>
                  <a:schemeClr val="dk1"/>
                </a:solidFill>
                <a:latin typeface="Calibri"/>
                <a:ea typeface="Calibri"/>
                <a:cs typeface="Calibri"/>
                <a:sym typeface="Calibri"/>
              </a:rPr>
              <a:t>→</a:t>
            </a:r>
            <a:endParaRPr sz="10000" b="1">
              <a:latin typeface="Calibri"/>
              <a:ea typeface="Calibri"/>
              <a:cs typeface="Calibri"/>
              <a:sym typeface="Calibri"/>
            </a:endParaRPr>
          </a:p>
        </p:txBody>
      </p:sp>
      <p:sp>
        <p:nvSpPr>
          <p:cNvPr id="372" name="Google Shape;372;g245ae86989a_0_0"/>
          <p:cNvSpPr txBox="1"/>
          <p:nvPr/>
        </p:nvSpPr>
        <p:spPr>
          <a:xfrm>
            <a:off x="5137850" y="3034900"/>
            <a:ext cx="4720800" cy="769500"/>
          </a:xfrm>
          <a:prstGeom prst="rect">
            <a:avLst/>
          </a:prstGeom>
          <a:noFill/>
          <a:ln>
            <a:noFill/>
          </a:ln>
        </p:spPr>
        <p:txBody>
          <a:bodyPr spcFirstLastPara="1" wrap="square" lIns="91425" tIns="91425" rIns="91425" bIns="91425" anchor="t" anchorCtr="0">
            <a:spAutoFit/>
          </a:bodyPr>
          <a:lstStyle/>
          <a:p>
            <a:r>
              <a:rPr lang="en-US" sz="3800" b="1">
                <a:solidFill>
                  <a:srgbClr val="0070C0"/>
                </a:solidFill>
                <a:latin typeface="Calibri"/>
                <a:ea typeface="Calibri"/>
                <a:cs typeface="Calibri"/>
                <a:sym typeface="Calibri"/>
              </a:rPr>
              <a:t>Downstream Tasks</a:t>
            </a:r>
            <a:endParaRPr sz="3700" b="1">
              <a:solidFill>
                <a:srgbClr val="0070C0"/>
              </a:solidFill>
              <a:latin typeface="Calibri"/>
              <a:ea typeface="Calibri"/>
              <a:cs typeface="Calibri"/>
              <a:sym typeface="Calibri"/>
            </a:endParaRPr>
          </a:p>
        </p:txBody>
      </p:sp>
      <p:sp>
        <p:nvSpPr>
          <p:cNvPr id="373" name="Google Shape;373;g245ae86989a_0_0"/>
          <p:cNvSpPr txBox="1"/>
          <p:nvPr/>
        </p:nvSpPr>
        <p:spPr>
          <a:xfrm>
            <a:off x="3705075" y="2610100"/>
            <a:ext cx="1608900" cy="1723800"/>
          </a:xfrm>
          <a:prstGeom prst="rect">
            <a:avLst/>
          </a:prstGeom>
          <a:noFill/>
          <a:ln>
            <a:noFill/>
          </a:ln>
        </p:spPr>
        <p:txBody>
          <a:bodyPr spcFirstLastPara="1" wrap="square" lIns="91425" tIns="91425" rIns="91425" bIns="91425" anchor="t" anchorCtr="0">
            <a:spAutoFit/>
          </a:bodyPr>
          <a:lstStyle/>
          <a:p>
            <a:r>
              <a:rPr lang="en-US" sz="10000" b="1">
                <a:solidFill>
                  <a:srgbClr val="0070C0"/>
                </a:solidFill>
                <a:latin typeface="Calibri"/>
                <a:ea typeface="Calibri"/>
                <a:cs typeface="Calibri"/>
                <a:sym typeface="Calibri"/>
              </a:rPr>
              <a:t>→</a:t>
            </a:r>
            <a:endParaRPr sz="12000" b="1">
              <a:solidFill>
                <a:srgbClr val="0070C0"/>
              </a:solidFill>
              <a:latin typeface="Calibri"/>
              <a:ea typeface="Calibri"/>
              <a:cs typeface="Calibri"/>
              <a:sym typeface="Calibri"/>
            </a:endParaRPr>
          </a:p>
        </p:txBody>
      </p:sp>
      <p:sp>
        <p:nvSpPr>
          <p:cNvPr id="374" name="Google Shape;374;g245ae86989a_0_0"/>
          <p:cNvSpPr txBox="1"/>
          <p:nvPr/>
        </p:nvSpPr>
        <p:spPr>
          <a:xfrm>
            <a:off x="3581950" y="1522450"/>
            <a:ext cx="3790500" cy="646500"/>
          </a:xfrm>
          <a:prstGeom prst="rect">
            <a:avLst/>
          </a:prstGeom>
          <a:noFill/>
          <a:ln>
            <a:noFill/>
          </a:ln>
        </p:spPr>
        <p:txBody>
          <a:bodyPr spcFirstLastPara="1" wrap="square" lIns="91425" tIns="91425" rIns="91425" bIns="91425" anchor="t" anchorCtr="0">
            <a:spAutoFit/>
          </a:bodyPr>
          <a:lstStyle/>
          <a:p>
            <a:r>
              <a:rPr lang="en-US" sz="3000" b="1">
                <a:solidFill>
                  <a:srgbClr val="38761D"/>
                </a:solidFill>
                <a:latin typeface="Calibri"/>
                <a:ea typeface="Calibri"/>
                <a:cs typeface="Calibri"/>
                <a:sym typeface="Calibri"/>
              </a:rPr>
              <a:t>Fine-tuning</a:t>
            </a:r>
            <a:endParaRPr sz="3000" b="1">
              <a:solidFill>
                <a:srgbClr val="38761D"/>
              </a:solidFill>
              <a:latin typeface="Calibri"/>
              <a:ea typeface="Calibri"/>
              <a:cs typeface="Calibri"/>
              <a:sym typeface="Calibri"/>
            </a:endParaRPr>
          </a:p>
        </p:txBody>
      </p:sp>
      <p:sp>
        <p:nvSpPr>
          <p:cNvPr id="375" name="Google Shape;375;g245ae86989a_0_0"/>
          <p:cNvSpPr txBox="1"/>
          <p:nvPr/>
        </p:nvSpPr>
        <p:spPr>
          <a:xfrm>
            <a:off x="1784325" y="4088750"/>
            <a:ext cx="5450400" cy="2493600"/>
          </a:xfrm>
          <a:prstGeom prst="rect">
            <a:avLst/>
          </a:prstGeom>
          <a:noFill/>
          <a:ln>
            <a:noFill/>
          </a:ln>
        </p:spPr>
        <p:txBody>
          <a:bodyPr spcFirstLastPara="1" wrap="square" lIns="91425" tIns="91425" rIns="91425" bIns="91425" anchor="t" anchorCtr="0">
            <a:spAutoFit/>
          </a:bodyPr>
          <a:lstStyle/>
          <a:p>
            <a:pPr algn="ctr"/>
            <a:r>
              <a:rPr lang="en-US" sz="3000" b="1">
                <a:solidFill>
                  <a:srgbClr val="38761D"/>
                </a:solidFill>
                <a:latin typeface="Calibri"/>
                <a:ea typeface="Calibri"/>
                <a:cs typeface="Calibri"/>
                <a:sym typeface="Calibri"/>
              </a:rPr>
              <a:t>Plug in</a:t>
            </a:r>
            <a:endParaRPr sz="3000" b="1">
              <a:solidFill>
                <a:srgbClr val="38761D"/>
              </a:solidFill>
              <a:latin typeface="Calibri"/>
              <a:ea typeface="Calibri"/>
              <a:cs typeface="Calibri"/>
              <a:sym typeface="Calibri"/>
            </a:endParaRPr>
          </a:p>
          <a:p>
            <a:pPr algn="ctr"/>
            <a:r>
              <a:rPr lang="en-US" sz="3000" b="1">
                <a:solidFill>
                  <a:srgbClr val="38761D"/>
                </a:solidFill>
                <a:latin typeface="Calibri"/>
                <a:ea typeface="Calibri"/>
                <a:cs typeface="Calibri"/>
                <a:sym typeface="Calibri"/>
              </a:rPr>
              <a:t>Transfer learning (fine-tuning)</a:t>
            </a:r>
            <a:endParaRPr sz="3000" b="1">
              <a:solidFill>
                <a:srgbClr val="38761D"/>
              </a:solidFill>
              <a:latin typeface="Calibri"/>
              <a:ea typeface="Calibri"/>
              <a:cs typeface="Calibri"/>
              <a:sym typeface="Calibri"/>
            </a:endParaRPr>
          </a:p>
          <a:p>
            <a:pPr algn="ctr"/>
            <a:r>
              <a:rPr lang="en-US" sz="3000" b="1">
                <a:solidFill>
                  <a:srgbClr val="38761D"/>
                </a:solidFill>
                <a:latin typeface="Calibri"/>
                <a:ea typeface="Calibri"/>
                <a:cs typeface="Calibri"/>
                <a:sym typeface="Calibri"/>
              </a:rPr>
              <a:t>Knowledge distillation</a:t>
            </a:r>
            <a:endParaRPr sz="3000" b="1">
              <a:solidFill>
                <a:srgbClr val="38761D"/>
              </a:solidFill>
              <a:latin typeface="Calibri"/>
              <a:ea typeface="Calibri"/>
              <a:cs typeface="Calibri"/>
              <a:sym typeface="Calibri"/>
            </a:endParaRPr>
          </a:p>
          <a:p>
            <a:pPr algn="ctr"/>
            <a:r>
              <a:rPr lang="en-US" sz="3000" b="1">
                <a:solidFill>
                  <a:srgbClr val="38761D"/>
                </a:solidFill>
                <a:latin typeface="Calibri"/>
                <a:ea typeface="Calibri"/>
                <a:cs typeface="Calibri"/>
                <a:sym typeface="Calibri"/>
              </a:rPr>
              <a:t>Dataset labeling</a:t>
            </a:r>
            <a:endParaRPr sz="3000" b="1">
              <a:solidFill>
                <a:srgbClr val="38761D"/>
              </a:solidFill>
              <a:latin typeface="Calibri"/>
              <a:ea typeface="Calibri"/>
              <a:cs typeface="Calibri"/>
              <a:sym typeface="Calibri"/>
            </a:endParaRPr>
          </a:p>
          <a:p>
            <a:pPr algn="ctr"/>
            <a:r>
              <a:rPr lang="en-US" sz="3000" b="1">
                <a:solidFill>
                  <a:srgbClr val="38761D"/>
                </a:solidFill>
                <a:latin typeface="Calibri"/>
                <a:ea typeface="Calibri"/>
                <a:cs typeface="Calibri"/>
                <a:sym typeface="Calibri"/>
              </a:rPr>
              <a:t>…</a:t>
            </a:r>
            <a:endParaRPr sz="3000" b="1">
              <a:solidFill>
                <a:srgbClr val="38761D"/>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68">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71">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74">
                                            <p:txEl>
                                              <p:pRg st="0" end="0"/>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3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7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73">
                                            <p:txEl>
                                              <p:pRg st="0" end="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72">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
          <p:cNvSpPr txBox="1">
            <a:spLocks noGrp="1"/>
          </p:cNvSpPr>
          <p:nvPr>
            <p:ph type="title"/>
          </p:nvPr>
        </p:nvSpPr>
        <p:spPr>
          <a:xfrm>
            <a:off x="1657350" y="287763"/>
            <a:ext cx="5829300" cy="646500"/>
          </a:xfrm>
          <a:prstGeom prst="rect">
            <a:avLst/>
          </a:prstGeom>
          <a:solidFill>
            <a:srgbClr val="FFFFFF"/>
          </a:solidFill>
          <a:ln>
            <a:noFill/>
          </a:ln>
        </p:spPr>
        <p:txBody>
          <a:bodyPr spcFirstLastPara="1" vert="horz" wrap="square" lIns="182875" tIns="182875" rIns="182875" bIns="182875" rtlCol="0" anchor="t" anchorCtr="0">
            <a:normAutofit fontScale="90000"/>
          </a:bodyPr>
          <a:lstStyle/>
          <a:p>
            <a:pPr>
              <a:buSzPct val="75000"/>
            </a:pPr>
            <a:r>
              <a:rPr lang="en-US" sz="4000" b="1"/>
              <a:t>Lack of Knowledge</a:t>
            </a:r>
            <a:endParaRPr sz="4000"/>
          </a:p>
        </p:txBody>
      </p:sp>
      <p:sp>
        <p:nvSpPr>
          <p:cNvPr id="382" name="Google Shape;382;p6"/>
          <p:cNvSpPr txBox="1"/>
          <p:nvPr/>
        </p:nvSpPr>
        <p:spPr>
          <a:xfrm>
            <a:off x="171425" y="2754001"/>
            <a:ext cx="9262800" cy="3970277"/>
          </a:xfrm>
          <a:prstGeom prst="rect">
            <a:avLst/>
          </a:prstGeom>
          <a:noFill/>
          <a:ln>
            <a:noFill/>
          </a:ln>
        </p:spPr>
        <p:txBody>
          <a:bodyPr spcFirstLastPara="1" wrap="square" lIns="91425" tIns="45700" rIns="91425" bIns="45700" anchor="t" anchorCtr="0">
            <a:spAutoFit/>
          </a:bodyPr>
          <a:lstStyle/>
          <a:p>
            <a:pPr marL="385763" indent="-430213">
              <a:lnSpc>
                <a:spcPct val="300000"/>
              </a:lnSpc>
              <a:buClr>
                <a:schemeClr val="dk1"/>
              </a:buClr>
              <a:buSzPts val="2800"/>
              <a:buFont typeface="Calibri"/>
              <a:buAutoNum type="arabicPeriod"/>
            </a:pPr>
            <a:r>
              <a:rPr lang="en-US" sz="2800" b="1">
                <a:solidFill>
                  <a:schemeClr val="dk1"/>
                </a:solidFill>
                <a:latin typeface="Calibri"/>
                <a:ea typeface="Calibri"/>
                <a:cs typeface="Calibri"/>
                <a:sym typeface="Calibri"/>
              </a:rPr>
              <a:t>Little literature</a:t>
            </a:r>
            <a:r>
              <a:rPr lang="en-US" sz="2800">
                <a:solidFill>
                  <a:schemeClr val="dk1"/>
                </a:solidFill>
                <a:latin typeface="Calibri"/>
                <a:ea typeface="Calibri"/>
                <a:cs typeface="Calibri"/>
                <a:sym typeface="Calibri"/>
              </a:rPr>
              <a:t> about DL software packages (PTMs)</a:t>
            </a:r>
            <a:endParaRPr sz="2800">
              <a:solidFill>
                <a:schemeClr val="dk1"/>
              </a:solidFill>
              <a:latin typeface="Calibri"/>
              <a:ea typeface="Calibri"/>
              <a:cs typeface="Calibri"/>
              <a:sym typeface="Calibri"/>
            </a:endParaRPr>
          </a:p>
          <a:p>
            <a:pPr marL="385763" indent="-430213">
              <a:lnSpc>
                <a:spcPct val="300000"/>
              </a:lnSpc>
              <a:buClr>
                <a:schemeClr val="dk1"/>
              </a:buClr>
              <a:buSzPts val="2800"/>
              <a:buFont typeface="Calibri"/>
              <a:buAutoNum type="arabicPeriod"/>
            </a:pPr>
            <a:r>
              <a:rPr lang="en-US" sz="2800">
                <a:solidFill>
                  <a:schemeClr val="dk1"/>
                </a:solidFill>
                <a:latin typeface="Calibri"/>
                <a:ea typeface="Calibri"/>
                <a:cs typeface="Calibri"/>
                <a:sym typeface="Calibri"/>
              </a:rPr>
              <a:t>Reuse and trust are </a:t>
            </a:r>
            <a:r>
              <a:rPr lang="en-US" sz="2800" b="1">
                <a:solidFill>
                  <a:schemeClr val="dk1"/>
                </a:solidFill>
                <a:latin typeface="Calibri"/>
                <a:ea typeface="Calibri"/>
                <a:cs typeface="Calibri"/>
                <a:sym typeface="Calibri"/>
              </a:rPr>
              <a:t>unexamined</a:t>
            </a:r>
            <a:r>
              <a:rPr lang="en-US" sz="2800">
                <a:solidFill>
                  <a:schemeClr val="dk1"/>
                </a:solidFill>
                <a:latin typeface="Calibri"/>
                <a:ea typeface="Calibri"/>
                <a:cs typeface="Calibri"/>
                <a:sym typeface="Calibri"/>
              </a:rPr>
              <a:t> in DL model registries</a:t>
            </a:r>
            <a:endParaRPr sz="2800">
              <a:solidFill>
                <a:schemeClr val="dk1"/>
              </a:solidFill>
              <a:latin typeface="Calibri"/>
              <a:ea typeface="Calibri"/>
              <a:cs typeface="Calibri"/>
              <a:sym typeface="Calibri"/>
            </a:endParaRPr>
          </a:p>
          <a:p>
            <a:pPr marL="385763" indent="-430213">
              <a:lnSpc>
                <a:spcPct val="300000"/>
              </a:lnSpc>
              <a:buClr>
                <a:schemeClr val="dk1"/>
              </a:buClr>
              <a:buSzPts val="2800"/>
              <a:buFont typeface="Calibri"/>
              <a:buAutoNum type="arabicPeriod"/>
            </a:pPr>
            <a:r>
              <a:rPr lang="en-US" sz="2800" b="1">
                <a:solidFill>
                  <a:schemeClr val="dk1"/>
                </a:solidFill>
                <a:latin typeface="Calibri"/>
                <a:ea typeface="Calibri"/>
                <a:cs typeface="Calibri"/>
                <a:sym typeface="Calibri"/>
              </a:rPr>
              <a:t>No dataset</a:t>
            </a:r>
            <a:r>
              <a:rPr lang="en-US" sz="2800">
                <a:solidFill>
                  <a:schemeClr val="dk1"/>
                </a:solidFill>
                <a:latin typeface="Calibri"/>
                <a:ea typeface="Calibri"/>
                <a:cs typeface="Calibri"/>
                <a:sym typeface="Calibri"/>
              </a:rPr>
              <a:t> available for conducting further analysis </a:t>
            </a:r>
            <a:endParaRPr sz="1200"/>
          </a:p>
        </p:txBody>
      </p:sp>
      <p:sp>
        <p:nvSpPr>
          <p:cNvPr id="383" name="Google Shape;383;p6"/>
          <p:cNvSpPr txBox="1">
            <a:spLocks noGrp="1"/>
          </p:cNvSpPr>
          <p:nvPr>
            <p:ph type="sldNum" idx="12"/>
          </p:nvPr>
        </p:nvSpPr>
        <p:spPr>
          <a:xfrm>
            <a:off x="8556784" y="5607101"/>
            <a:ext cx="548700" cy="393600"/>
          </a:xfrm>
          <a:prstGeom prst="rect">
            <a:avLst/>
          </a:prstGeom>
        </p:spPr>
        <p:txBody>
          <a:bodyPr spcFirstLastPara="1" vert="horz" wrap="square" lIns="18275" tIns="45700" rIns="18275" bIns="45700" rtlCol="0" anchor="t" anchorCtr="0">
            <a:noAutofit/>
          </a:bodyPr>
          <a:lstStyle/>
          <a:p>
            <a:fld id="{00000000-1234-1234-1234-123412341234}" type="slidenum">
              <a:rPr lang="en-US"/>
              <a:pPr/>
              <a:t>44</a:t>
            </a:fld>
            <a:endParaRPr/>
          </a:p>
        </p:txBody>
      </p:sp>
      <p:sp>
        <p:nvSpPr>
          <p:cNvPr id="384" name="Google Shape;384;p6"/>
          <p:cNvSpPr txBox="1"/>
          <p:nvPr/>
        </p:nvSpPr>
        <p:spPr>
          <a:xfrm>
            <a:off x="28950" y="5039925"/>
            <a:ext cx="9086100" cy="615600"/>
          </a:xfrm>
          <a:prstGeom prst="rect">
            <a:avLst/>
          </a:prstGeom>
          <a:noFill/>
          <a:ln>
            <a:noFill/>
          </a:ln>
        </p:spPr>
        <p:txBody>
          <a:bodyPr spcFirstLastPara="1" wrap="square" lIns="91425" tIns="91425" rIns="91425" bIns="91425" anchor="t" anchorCtr="0">
            <a:spAutoFit/>
          </a:bodyPr>
          <a:lstStyle/>
          <a:p>
            <a:endParaRPr sz="2800" b="1" i="1">
              <a:solidFill>
                <a:srgbClr val="0070C0"/>
              </a:solidFill>
              <a:latin typeface="Calibri"/>
              <a:ea typeface="Calibri"/>
              <a:cs typeface="Calibri"/>
              <a:sym typeface="Calibri"/>
            </a:endParaRPr>
          </a:p>
        </p:txBody>
      </p:sp>
      <p:sp>
        <p:nvSpPr>
          <p:cNvPr id="385" name="Google Shape;385;p6"/>
          <p:cNvSpPr txBox="1"/>
          <p:nvPr/>
        </p:nvSpPr>
        <p:spPr>
          <a:xfrm>
            <a:off x="28950" y="1753975"/>
            <a:ext cx="9086100" cy="646500"/>
          </a:xfrm>
          <a:prstGeom prst="rect">
            <a:avLst/>
          </a:prstGeom>
          <a:noFill/>
          <a:ln>
            <a:noFill/>
          </a:ln>
        </p:spPr>
        <p:txBody>
          <a:bodyPr spcFirstLastPara="1" wrap="square" lIns="91425" tIns="91425" rIns="91425" bIns="91425" anchor="t" anchorCtr="0">
            <a:spAutoFit/>
          </a:bodyPr>
          <a:lstStyle/>
          <a:p>
            <a:r>
              <a:rPr lang="en-US" sz="3000" b="1">
                <a:solidFill>
                  <a:srgbClr val="0070C0"/>
                </a:solidFill>
                <a:latin typeface="Calibri"/>
                <a:ea typeface="Calibri"/>
                <a:cs typeface="Calibri"/>
                <a:sym typeface="Calibri"/>
              </a:rPr>
              <a:t>How is this similar </a:t>
            </a:r>
            <a:r>
              <a:rPr lang="en-US" sz="3000" b="1">
                <a:solidFill>
                  <a:srgbClr val="0070C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to</a:t>
            </a:r>
            <a:r>
              <a:rPr lang="en-US" sz="3000" b="1">
                <a:solidFill>
                  <a:srgbClr val="0070C0"/>
                </a:solidFill>
                <a:latin typeface="Calibri"/>
                <a:ea typeface="Calibri"/>
                <a:cs typeface="Calibri"/>
                <a:sym typeface="Calibri"/>
              </a:rPr>
              <a:t> / different from regular packages?</a:t>
            </a:r>
            <a:endParaRPr sz="3000" b="1" i="1">
              <a:solidFill>
                <a:srgbClr val="0070C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
          <p:cNvSpPr txBox="1">
            <a:spLocks noGrp="1"/>
          </p:cNvSpPr>
          <p:nvPr>
            <p:ph type="title"/>
          </p:nvPr>
        </p:nvSpPr>
        <p:spPr>
          <a:xfrm>
            <a:off x="1720850" y="929379"/>
            <a:ext cx="5829300" cy="568500"/>
          </a:xfrm>
          <a:prstGeom prst="rect">
            <a:avLst/>
          </a:prstGeom>
          <a:solidFill>
            <a:srgbClr val="FFFFFF"/>
          </a:solidFill>
          <a:ln>
            <a:noFill/>
          </a:ln>
        </p:spPr>
        <p:txBody>
          <a:bodyPr spcFirstLastPara="1" vert="horz" wrap="square" lIns="182875" tIns="182875" rIns="182875" bIns="182875" rtlCol="0" anchor="t" anchorCtr="0">
            <a:normAutofit fontScale="90000"/>
          </a:bodyPr>
          <a:lstStyle/>
          <a:p>
            <a:pPr>
              <a:buSzPct val="75000"/>
            </a:pPr>
            <a:r>
              <a:rPr lang="en-US" sz="4000" b="1"/>
              <a:t>Research questions</a:t>
            </a:r>
            <a:endParaRPr sz="4000"/>
          </a:p>
        </p:txBody>
      </p:sp>
      <p:sp>
        <p:nvSpPr>
          <p:cNvPr id="392" name="Google Shape;392;p7"/>
          <p:cNvSpPr txBox="1"/>
          <p:nvPr/>
        </p:nvSpPr>
        <p:spPr>
          <a:xfrm>
            <a:off x="864801" y="1669126"/>
            <a:ext cx="7541400" cy="1938952"/>
          </a:xfrm>
          <a:prstGeom prst="rect">
            <a:avLst/>
          </a:prstGeom>
          <a:noFill/>
          <a:ln>
            <a:noFill/>
          </a:ln>
        </p:spPr>
        <p:txBody>
          <a:bodyPr spcFirstLastPara="1" wrap="square" lIns="91425" tIns="45700" rIns="91425" bIns="45700" anchor="t" anchorCtr="0">
            <a:spAutoFit/>
          </a:bodyPr>
          <a:lstStyle/>
          <a:p>
            <a:pPr marL="385763" indent="-423863">
              <a:lnSpc>
                <a:spcPct val="200000"/>
              </a:lnSpc>
              <a:buClr>
                <a:schemeClr val="dk1"/>
              </a:buClr>
              <a:buSzPts val="3000"/>
              <a:buFont typeface="Calibri"/>
              <a:buAutoNum type="arabicPeriod"/>
            </a:pPr>
            <a:r>
              <a:rPr lang="en-US" sz="3000">
                <a:solidFill>
                  <a:schemeClr val="dk1"/>
                </a:solidFill>
                <a:latin typeface="Calibri"/>
                <a:ea typeface="Calibri"/>
                <a:cs typeface="Calibri"/>
                <a:sym typeface="Calibri"/>
              </a:rPr>
              <a:t>How do engineers </a:t>
            </a:r>
            <a:r>
              <a:rPr lang="en-US" sz="3000" b="1">
                <a:solidFill>
                  <a:schemeClr val="dk1"/>
                </a:solidFill>
                <a:latin typeface="Calibri"/>
                <a:ea typeface="Calibri"/>
                <a:cs typeface="Calibri"/>
                <a:sym typeface="Calibri"/>
              </a:rPr>
              <a:t>select</a:t>
            </a:r>
            <a:r>
              <a:rPr lang="en-US" sz="3000">
                <a:solidFill>
                  <a:schemeClr val="dk1"/>
                </a:solidFill>
                <a:latin typeface="Calibri"/>
                <a:ea typeface="Calibri"/>
                <a:cs typeface="Calibri"/>
                <a:sym typeface="Calibri"/>
              </a:rPr>
              <a:t> PTMs?</a:t>
            </a:r>
            <a:endParaRPr sz="3000"/>
          </a:p>
          <a:p>
            <a:pPr marL="385763" indent="-423863">
              <a:lnSpc>
                <a:spcPct val="200000"/>
              </a:lnSpc>
              <a:buClr>
                <a:schemeClr val="dk1"/>
              </a:buClr>
              <a:buSzPts val="3000"/>
              <a:buFont typeface="Calibri"/>
              <a:buAutoNum type="arabicPeriod"/>
            </a:pPr>
            <a:r>
              <a:rPr lang="en-US" sz="3000">
                <a:solidFill>
                  <a:schemeClr val="dk1"/>
                </a:solidFill>
                <a:latin typeface="Calibri"/>
                <a:ea typeface="Calibri"/>
                <a:cs typeface="Calibri"/>
                <a:sym typeface="Calibri"/>
              </a:rPr>
              <a:t>What are the </a:t>
            </a:r>
            <a:r>
              <a:rPr lang="en-US" sz="3000" b="1">
                <a:solidFill>
                  <a:schemeClr val="dk1"/>
                </a:solidFill>
                <a:latin typeface="Calibri"/>
                <a:ea typeface="Calibri"/>
                <a:cs typeface="Calibri"/>
                <a:sym typeface="Calibri"/>
              </a:rPr>
              <a:t>challenges</a:t>
            </a:r>
            <a:r>
              <a:rPr lang="en-US" sz="3000">
                <a:solidFill>
                  <a:schemeClr val="dk1"/>
                </a:solidFill>
                <a:latin typeface="Calibri"/>
                <a:ea typeface="Calibri"/>
                <a:cs typeface="Calibri"/>
                <a:sym typeface="Calibri"/>
              </a:rPr>
              <a:t> of PTM reuse?</a:t>
            </a:r>
            <a:endParaRPr sz="3000"/>
          </a:p>
        </p:txBody>
      </p:sp>
      <p:sp>
        <p:nvSpPr>
          <p:cNvPr id="393" name="Google Shape;393;p7"/>
          <p:cNvSpPr txBox="1">
            <a:spLocks noGrp="1"/>
          </p:cNvSpPr>
          <p:nvPr>
            <p:ph type="sldNum" idx="12"/>
          </p:nvPr>
        </p:nvSpPr>
        <p:spPr>
          <a:xfrm>
            <a:off x="8148659" y="5683351"/>
            <a:ext cx="548700" cy="393600"/>
          </a:xfrm>
          <a:prstGeom prst="rect">
            <a:avLst/>
          </a:prstGeom>
        </p:spPr>
        <p:txBody>
          <a:bodyPr spcFirstLastPara="1" vert="horz" wrap="square" lIns="18275" tIns="45700" rIns="18275" bIns="45700" rtlCol="0" anchor="t" anchorCtr="0">
            <a:noAutofit/>
          </a:bodyPr>
          <a:lstStyle/>
          <a:p>
            <a:fld id="{00000000-1234-1234-1234-123412341234}" type="slidenum">
              <a:rPr lang="en-US"/>
              <a:pP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prstGeom prst="rect">
            <a:avLst/>
          </a:prstGeom>
        </p:spPr>
        <p:txBody>
          <a:bodyPr spcFirstLastPara="1" vert="horz" wrap="square" lIns="91425" tIns="91425" rIns="91425" bIns="91425" rtlCol="0" anchor="t" anchorCtr="0">
            <a:spAutoFit/>
          </a:bodyPr>
          <a:lstStyle/>
          <a:p>
            <a:pPr algn="l"/>
            <a:r>
              <a:rPr lang="en"/>
              <a:t>Who did we talk to?</a:t>
            </a:r>
            <a:endParaRPr/>
          </a:p>
        </p:txBody>
      </p:sp>
      <p:sp>
        <p:nvSpPr>
          <p:cNvPr id="124" name="Google Shape;124;p20"/>
          <p:cNvSpPr txBox="1">
            <a:spLocks noGrp="1"/>
          </p:cNvSpPr>
          <p:nvPr>
            <p:ph type="sldNum" sz="quarter" idx="12"/>
          </p:nvPr>
        </p:nvSpPr>
        <p:spPr>
          <a:prstGeom prst="rect">
            <a:avLst/>
          </a:prstGeom>
        </p:spPr>
        <p:txBody>
          <a:bodyPr spcFirstLastPara="1" vert="horz" wrap="square" lIns="91425" tIns="91425" rIns="91425" bIns="91425" rtlCol="0" anchor="ctr" anchorCtr="0">
            <a:spAutoFit/>
          </a:bodyPr>
          <a:lstStyle/>
          <a:p>
            <a:pPr algn="r"/>
            <a:fld id="{00000000-1234-1234-1234-123412341234}" type="slidenum">
              <a:rPr lang="en"/>
              <a:pPr algn="r"/>
              <a:t>46</a:t>
            </a:fld>
            <a:endParaRPr/>
          </a:p>
        </p:txBody>
      </p:sp>
      <p:pic>
        <p:nvPicPr>
          <p:cNvPr id="125" name="Google Shape;125;p20"/>
          <p:cNvPicPr preferRelativeResize="0"/>
          <p:nvPr/>
        </p:nvPicPr>
        <p:blipFill rotWithShape="1">
          <a:blip r:embed="rId3">
            <a:alphaModFix/>
          </a:blip>
          <a:srcRect t="35446"/>
          <a:stretch/>
        </p:blipFill>
        <p:spPr>
          <a:xfrm>
            <a:off x="725556" y="1590261"/>
            <a:ext cx="7595453" cy="466738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277148" y="118428"/>
            <a:ext cx="8043862" cy="544734"/>
          </a:xfrm>
          <a:prstGeom prst="rect">
            <a:avLst/>
          </a:prstGeom>
        </p:spPr>
        <p:txBody>
          <a:bodyPr spcFirstLastPara="1" vert="horz" wrap="square" lIns="91425" tIns="91425" rIns="91425" bIns="91425" rtlCol="0" anchor="t" anchorCtr="0">
            <a:spAutoFit/>
          </a:bodyPr>
          <a:lstStyle/>
          <a:p>
            <a:pPr algn="l"/>
            <a:r>
              <a:rPr lang="en"/>
              <a:t>RQ1: How to decide which PTNN to reuse?</a:t>
            </a:r>
            <a:endParaRPr/>
          </a:p>
        </p:txBody>
      </p:sp>
      <p:sp>
        <p:nvSpPr>
          <p:cNvPr id="131" name="Google Shape;131;p21"/>
          <p:cNvSpPr txBox="1">
            <a:spLocks noGrp="1"/>
          </p:cNvSpPr>
          <p:nvPr>
            <p:ph type="sldNum" sz="quarter" idx="12"/>
          </p:nvPr>
        </p:nvSpPr>
        <p:spPr>
          <a:prstGeom prst="rect">
            <a:avLst/>
          </a:prstGeom>
        </p:spPr>
        <p:txBody>
          <a:bodyPr spcFirstLastPara="1" vert="horz" wrap="square" lIns="91425" tIns="91425" rIns="91425" bIns="91425" rtlCol="0" anchor="ctr" anchorCtr="0">
            <a:spAutoFit/>
          </a:bodyPr>
          <a:lstStyle/>
          <a:p>
            <a:pPr algn="r"/>
            <a:fld id="{00000000-1234-1234-1234-123412341234}" type="slidenum">
              <a:rPr lang="en"/>
              <a:pPr algn="r"/>
              <a:t>47</a:t>
            </a:fld>
            <a:endParaRPr/>
          </a:p>
        </p:txBody>
      </p:sp>
      <p:pic>
        <p:nvPicPr>
          <p:cNvPr id="132" name="Google Shape;132;p21"/>
          <p:cNvPicPr preferRelativeResize="0"/>
          <p:nvPr/>
        </p:nvPicPr>
        <p:blipFill rotWithShape="1">
          <a:blip r:embed="rId3">
            <a:alphaModFix/>
          </a:blip>
          <a:srcRect b="13253"/>
          <a:stretch/>
        </p:blipFill>
        <p:spPr>
          <a:xfrm>
            <a:off x="-298175" y="1242391"/>
            <a:ext cx="9859617" cy="35780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277148" y="118428"/>
            <a:ext cx="8557768" cy="544734"/>
          </a:xfrm>
          <a:prstGeom prst="rect">
            <a:avLst/>
          </a:prstGeom>
        </p:spPr>
        <p:txBody>
          <a:bodyPr spcFirstLastPara="1" vert="horz" wrap="square" lIns="91425" tIns="91425" rIns="91425" bIns="91425" rtlCol="0" anchor="t" anchorCtr="0">
            <a:spAutoFit/>
          </a:bodyPr>
          <a:lstStyle/>
          <a:p>
            <a:pPr algn="l"/>
            <a:r>
              <a:rPr lang="en"/>
              <a:t>RQ1: What attributes are key for PTNN reuse?</a:t>
            </a:r>
            <a:endParaRPr/>
          </a:p>
        </p:txBody>
      </p:sp>
      <p:sp>
        <p:nvSpPr>
          <p:cNvPr id="138" name="Google Shape;138;p22"/>
          <p:cNvSpPr txBox="1">
            <a:spLocks noGrp="1"/>
          </p:cNvSpPr>
          <p:nvPr>
            <p:ph type="sldNum" sz="quarter" idx="12"/>
          </p:nvPr>
        </p:nvSpPr>
        <p:spPr>
          <a:prstGeom prst="rect">
            <a:avLst/>
          </a:prstGeom>
        </p:spPr>
        <p:txBody>
          <a:bodyPr spcFirstLastPara="1" vert="horz" wrap="square" lIns="91425" tIns="91425" rIns="91425" bIns="91425" rtlCol="0" anchor="ctr" anchorCtr="0">
            <a:spAutoFit/>
          </a:bodyPr>
          <a:lstStyle/>
          <a:p>
            <a:pPr algn="r"/>
            <a:fld id="{00000000-1234-1234-1234-123412341234}" type="slidenum">
              <a:rPr lang="en"/>
              <a:pPr algn="r"/>
              <a:t>48</a:t>
            </a:fld>
            <a:endParaRPr/>
          </a:p>
        </p:txBody>
      </p:sp>
      <p:pic>
        <p:nvPicPr>
          <p:cNvPr id="139" name="Google Shape;139;p22"/>
          <p:cNvPicPr preferRelativeResize="0"/>
          <p:nvPr/>
        </p:nvPicPr>
        <p:blipFill rotWithShape="1">
          <a:blip r:embed="rId3">
            <a:alphaModFix/>
          </a:blip>
          <a:srcRect t="8030" r="55735"/>
          <a:stretch/>
        </p:blipFill>
        <p:spPr>
          <a:xfrm>
            <a:off x="152399" y="1603035"/>
            <a:ext cx="4678017" cy="3197563"/>
          </a:xfrm>
          <a:prstGeom prst="rect">
            <a:avLst/>
          </a:prstGeom>
          <a:noFill/>
          <a:ln>
            <a:noFill/>
          </a:ln>
        </p:spPr>
      </p:pic>
      <p:pic>
        <p:nvPicPr>
          <p:cNvPr id="3" name="Google Shape;139;p22">
            <a:extLst>
              <a:ext uri="{FF2B5EF4-FFF2-40B4-BE49-F238E27FC236}">
                <a16:creationId xmlns:a16="http://schemas.microsoft.com/office/drawing/2014/main" id="{B580862C-94B1-DA40-940A-F61860DBAA4A}"/>
              </a:ext>
            </a:extLst>
          </p:cNvPr>
          <p:cNvPicPr preferRelativeResize="0"/>
          <p:nvPr/>
        </p:nvPicPr>
        <p:blipFill rotWithShape="1">
          <a:blip r:embed="rId3">
            <a:alphaModFix/>
          </a:blip>
          <a:srcRect l="65793" t="8030"/>
          <a:stretch/>
        </p:blipFill>
        <p:spPr>
          <a:xfrm>
            <a:off x="4967529" y="1603035"/>
            <a:ext cx="3996594" cy="31975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277147" y="118428"/>
            <a:ext cx="8668069" cy="544734"/>
          </a:xfrm>
          <a:prstGeom prst="rect">
            <a:avLst/>
          </a:prstGeom>
        </p:spPr>
        <p:txBody>
          <a:bodyPr spcFirstLastPara="1" vert="horz" wrap="square" lIns="91425" tIns="91425" rIns="91425" bIns="91425" rtlCol="0" anchor="t" anchorCtr="0">
            <a:spAutoFit/>
          </a:bodyPr>
          <a:lstStyle/>
          <a:p>
            <a:pPr algn="l"/>
            <a:r>
              <a:rPr lang="en"/>
              <a:t>RQ2: What are the main challenges of PTNN reuse?</a:t>
            </a:r>
            <a:endParaRPr/>
          </a:p>
        </p:txBody>
      </p:sp>
      <p:sp>
        <p:nvSpPr>
          <p:cNvPr id="145" name="Google Shape;145;p23"/>
          <p:cNvSpPr txBox="1">
            <a:spLocks noGrp="1"/>
          </p:cNvSpPr>
          <p:nvPr>
            <p:ph type="sldNum" sz="quarter" idx="12"/>
          </p:nvPr>
        </p:nvSpPr>
        <p:spPr>
          <a:prstGeom prst="rect">
            <a:avLst/>
          </a:prstGeom>
        </p:spPr>
        <p:txBody>
          <a:bodyPr spcFirstLastPara="1" vert="horz" wrap="square" lIns="91425" tIns="91425" rIns="91425" bIns="91425" rtlCol="0" anchor="ctr" anchorCtr="0">
            <a:spAutoFit/>
          </a:bodyPr>
          <a:lstStyle/>
          <a:p>
            <a:pPr algn="r"/>
            <a:fld id="{00000000-1234-1234-1234-123412341234}" type="slidenum">
              <a:rPr lang="en"/>
              <a:pPr algn="r"/>
              <a:t>49</a:t>
            </a:fld>
            <a:endParaRPr/>
          </a:p>
        </p:txBody>
      </p:sp>
      <p:sp>
        <p:nvSpPr>
          <p:cNvPr id="3" name="TextBox 2">
            <a:extLst>
              <a:ext uri="{FF2B5EF4-FFF2-40B4-BE49-F238E27FC236}">
                <a16:creationId xmlns:a16="http://schemas.microsoft.com/office/drawing/2014/main" id="{87AC1F3C-5312-87D6-20CB-B69BF1E8C0A8}"/>
              </a:ext>
            </a:extLst>
          </p:cNvPr>
          <p:cNvSpPr txBox="1"/>
          <p:nvPr/>
        </p:nvSpPr>
        <p:spPr>
          <a:xfrm>
            <a:off x="1172818" y="2325757"/>
            <a:ext cx="6253635" cy="2246769"/>
          </a:xfrm>
          <a:prstGeom prst="rect">
            <a:avLst/>
          </a:prstGeom>
          <a:noFill/>
        </p:spPr>
        <p:txBody>
          <a:bodyPr wrap="none" rtlCol="0">
            <a:spAutoFit/>
          </a:bodyPr>
          <a:lstStyle/>
          <a:p>
            <a:r>
              <a:rPr lang="en-US" sz="2800" b="1"/>
              <a:t>Missing attributes</a:t>
            </a:r>
            <a:r>
              <a:rPr lang="en-US" sz="2800"/>
              <a:t>		10/12 participancts</a:t>
            </a:r>
          </a:p>
          <a:p>
            <a:endParaRPr lang="en-US" sz="2800"/>
          </a:p>
          <a:p>
            <a:r>
              <a:rPr lang="en-US" sz="2800" b="1"/>
              <a:t>Discrepancies</a:t>
            </a:r>
            <a:r>
              <a:rPr lang="en-US" sz="2800"/>
              <a:t>			9/12 participants</a:t>
            </a:r>
          </a:p>
          <a:p>
            <a:endParaRPr lang="en-US" sz="2800"/>
          </a:p>
          <a:p>
            <a:r>
              <a:rPr lang="en-US" sz="2800" b="1"/>
              <a:t>Security concerns</a:t>
            </a:r>
            <a:r>
              <a:rPr lang="en-US" sz="2800"/>
              <a:t>		3/12 participants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54433F7-DD35-7C8B-A6E1-F977D2085506}"/>
              </a:ext>
            </a:extLst>
          </p:cNvPr>
          <p:cNvSpPr>
            <a:spLocks noGrp="1"/>
          </p:cNvSpPr>
          <p:nvPr>
            <p:ph type="body" idx="1"/>
          </p:nvPr>
        </p:nvSpPr>
        <p:spPr>
          <a:xfrm>
            <a:off x="3669733" y="4850987"/>
            <a:ext cx="1804530" cy="639762"/>
          </a:xfrm>
        </p:spPr>
        <p:txBody>
          <a:bodyPr/>
          <a:lstStyle/>
          <a:p>
            <a:r>
              <a:rPr lang="en-US"/>
              <a:t>Solutions</a:t>
            </a:r>
          </a:p>
        </p:txBody>
      </p:sp>
      <p:sp>
        <p:nvSpPr>
          <p:cNvPr id="8" name="Text Placeholder 7">
            <a:extLst>
              <a:ext uri="{FF2B5EF4-FFF2-40B4-BE49-F238E27FC236}">
                <a16:creationId xmlns:a16="http://schemas.microsoft.com/office/drawing/2014/main" id="{40D3BE81-4F79-0D40-2A54-FB291A453314}"/>
              </a:ext>
            </a:extLst>
          </p:cNvPr>
          <p:cNvSpPr>
            <a:spLocks noGrp="1"/>
          </p:cNvSpPr>
          <p:nvPr>
            <p:ph type="body" sz="quarter" idx="3"/>
          </p:nvPr>
        </p:nvSpPr>
        <p:spPr>
          <a:xfrm>
            <a:off x="2668249" y="3237875"/>
            <a:ext cx="3807502" cy="754143"/>
          </a:xfrm>
        </p:spPr>
        <p:txBody>
          <a:bodyPr>
            <a:normAutofit lnSpcReduction="10000"/>
          </a:bodyPr>
          <a:lstStyle/>
          <a:p>
            <a:r>
              <a:rPr lang="en-US" sz="4400"/>
              <a:t>Open problems</a:t>
            </a:r>
          </a:p>
        </p:txBody>
      </p:sp>
      <p:sp>
        <p:nvSpPr>
          <p:cNvPr id="4" name="Slide Number Placeholder 3">
            <a:extLst>
              <a:ext uri="{FF2B5EF4-FFF2-40B4-BE49-F238E27FC236}">
                <a16:creationId xmlns:a16="http://schemas.microsoft.com/office/drawing/2014/main" id="{99D6F1AA-D5F4-A1E6-79DA-6C0A084C5DA2}"/>
              </a:ext>
            </a:extLst>
          </p:cNvPr>
          <p:cNvSpPr>
            <a:spLocks noGrp="1"/>
          </p:cNvSpPr>
          <p:nvPr>
            <p:ph type="sldNum" sz="quarter" idx="10"/>
          </p:nvPr>
        </p:nvSpPr>
        <p:spPr/>
        <p:txBody>
          <a:bodyPr/>
          <a:lstStyle/>
          <a:p>
            <a:fld id="{8A7A6979-0714-4377-B894-6BE4C2D6E202}" type="slidenum">
              <a:rPr lang="en-US" smtClean="0"/>
              <a:pPr/>
              <a:t>5</a:t>
            </a:fld>
            <a:endParaRPr lang="en-US" dirty="0"/>
          </a:p>
        </p:txBody>
      </p:sp>
      <p:sp>
        <p:nvSpPr>
          <p:cNvPr id="5" name="Title 4">
            <a:extLst>
              <a:ext uri="{FF2B5EF4-FFF2-40B4-BE49-F238E27FC236}">
                <a16:creationId xmlns:a16="http://schemas.microsoft.com/office/drawing/2014/main" id="{946ADB9A-46C6-C2C4-B786-358683F51A40}"/>
              </a:ext>
            </a:extLst>
          </p:cNvPr>
          <p:cNvSpPr>
            <a:spLocks noGrp="1"/>
          </p:cNvSpPr>
          <p:nvPr>
            <p:ph type="title"/>
          </p:nvPr>
        </p:nvSpPr>
        <p:spPr/>
        <p:txBody>
          <a:bodyPr>
            <a:normAutofit fontScale="90000"/>
          </a:bodyPr>
          <a:lstStyle/>
          <a:p>
            <a:r>
              <a:rPr lang="en-US"/>
              <a:t>Two primary kinds of (software engineering) research</a:t>
            </a:r>
          </a:p>
        </p:txBody>
      </p:sp>
      <p:sp>
        <p:nvSpPr>
          <p:cNvPr id="10" name="Text Placeholder 5">
            <a:extLst>
              <a:ext uri="{FF2B5EF4-FFF2-40B4-BE49-F238E27FC236}">
                <a16:creationId xmlns:a16="http://schemas.microsoft.com/office/drawing/2014/main" id="{7DD2A6BD-E7F8-EE69-AFB9-7D68C30DFC4D}"/>
              </a:ext>
            </a:extLst>
          </p:cNvPr>
          <p:cNvSpPr txBox="1">
            <a:spLocks/>
          </p:cNvSpPr>
          <p:nvPr/>
        </p:nvSpPr>
        <p:spPr>
          <a:xfrm>
            <a:off x="3362435" y="1367251"/>
            <a:ext cx="2419125" cy="809780"/>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3200" b="1"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100000"/>
              </a:lnSpc>
              <a:spcBef>
                <a:spcPts val="1000"/>
              </a:spcBef>
              <a:buClr>
                <a:schemeClr val="accent2"/>
              </a:buClr>
              <a:buFont typeface="Arial" panose="020B0604020202020204" pitchFamily="34" charset="0"/>
              <a:buNone/>
              <a:defRPr sz="2000" b="1"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100000"/>
              </a:lnSpc>
              <a:spcBef>
                <a:spcPts val="1000"/>
              </a:spcBef>
              <a:buClr>
                <a:schemeClr val="accent2"/>
              </a:buClr>
              <a:buFont typeface="Arial" panose="020B0604020202020204" pitchFamily="34" charset="0"/>
              <a:buNone/>
              <a:defRPr sz="1800" b="1"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22860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1000"/>
              </a:spcBef>
              <a:buClr>
                <a:schemeClr val="accent2"/>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8pPr>
            <a:lvl9pPr marL="3657600" indent="0" algn="l" defTabSz="914400" rtl="0" eaLnBrk="1" latinLnBrk="0" hangingPunct="1">
              <a:lnSpc>
                <a:spcPct val="100000"/>
              </a:lnSpc>
              <a:spcBef>
                <a:spcPts val="1000"/>
              </a:spcBef>
              <a:buClr>
                <a:schemeClr val="accent2"/>
              </a:buClr>
              <a:buFont typeface="Arial" panose="020B0604020202020204" pitchFamily="34" charset="0"/>
              <a:buNone/>
              <a:defRPr sz="1600" b="1" kern="1200" baseline="0">
                <a:solidFill>
                  <a:schemeClr val="tx1"/>
                </a:solidFill>
                <a:latin typeface="+mn-lt"/>
                <a:ea typeface="+mn-ea"/>
                <a:cs typeface="+mn-cs"/>
              </a:defRPr>
            </a:lvl9pPr>
          </a:lstStyle>
          <a:p>
            <a:r>
              <a:rPr lang="en-US"/>
              <a:t>Observations</a:t>
            </a:r>
          </a:p>
        </p:txBody>
      </p:sp>
      <p:cxnSp>
        <p:nvCxnSpPr>
          <p:cNvPr id="12" name="Straight Arrow Connector 11">
            <a:extLst>
              <a:ext uri="{FF2B5EF4-FFF2-40B4-BE49-F238E27FC236}">
                <a16:creationId xmlns:a16="http://schemas.microsoft.com/office/drawing/2014/main" id="{EC3D685B-279E-80B1-5F9F-97547AF13509}"/>
              </a:ext>
            </a:extLst>
          </p:cNvPr>
          <p:cNvCxnSpPr>
            <a:cxnSpLocks/>
            <a:stCxn id="10" idx="2"/>
            <a:endCxn id="8" idx="0"/>
          </p:cNvCxnSpPr>
          <p:nvPr/>
        </p:nvCxnSpPr>
        <p:spPr>
          <a:xfrm>
            <a:off x="4571998" y="2177031"/>
            <a:ext cx="2" cy="10608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D0590D-5E83-BAEE-77A9-3F44B3891F29}"/>
              </a:ext>
            </a:extLst>
          </p:cNvPr>
          <p:cNvCxnSpPr>
            <a:cxnSpLocks/>
            <a:stCxn id="8" idx="2"/>
            <a:endCxn id="6" idx="0"/>
          </p:cNvCxnSpPr>
          <p:nvPr/>
        </p:nvCxnSpPr>
        <p:spPr>
          <a:xfrm flipH="1">
            <a:off x="4571998" y="3992018"/>
            <a:ext cx="2" cy="8589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35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txBox="1">
            <a:spLocks noGrp="1"/>
          </p:cNvSpPr>
          <p:nvPr>
            <p:ph type="title"/>
          </p:nvPr>
        </p:nvSpPr>
        <p:spPr>
          <a:xfrm>
            <a:off x="317998" y="144214"/>
            <a:ext cx="9015300" cy="478631"/>
          </a:xfrm>
          <a:prstGeom prst="rect">
            <a:avLst/>
          </a:prstGeom>
          <a:noFill/>
          <a:ln>
            <a:noFill/>
          </a:ln>
        </p:spPr>
        <p:txBody>
          <a:bodyPr spcFirstLastPara="1" vert="horz" wrap="square" lIns="182875" tIns="182875" rIns="182875" bIns="182875" rtlCol="0" anchor="ctr" anchorCtr="0">
            <a:noAutofit/>
          </a:bodyPr>
          <a:lstStyle/>
          <a:p>
            <a:pPr>
              <a:buSzPts val="1900"/>
            </a:pPr>
            <a:r>
              <a:rPr lang="en-US" sz="3000"/>
              <a:t>RQ2: Reuse Challenges: Why PTM reuse is hard?</a:t>
            </a:r>
            <a:endParaRPr sz="3000"/>
          </a:p>
        </p:txBody>
      </p:sp>
      <p:sp>
        <p:nvSpPr>
          <p:cNvPr id="451" name="Google Shape;451;p19"/>
          <p:cNvSpPr/>
          <p:nvPr/>
        </p:nvSpPr>
        <p:spPr>
          <a:xfrm>
            <a:off x="7303533" y="5637574"/>
            <a:ext cx="571353" cy="352322"/>
          </a:xfrm>
          <a:prstGeom prst="ellipse">
            <a:avLst/>
          </a:prstGeom>
          <a:noFill/>
          <a:ln>
            <a:noFill/>
          </a:ln>
        </p:spPr>
        <p:txBody>
          <a:bodyPr spcFirstLastPara="1" wrap="square" lIns="91425" tIns="45700" rIns="91425" bIns="45700" anchor="t" anchorCtr="0">
            <a:noAutofit/>
          </a:bodyPr>
          <a:lstStyle/>
          <a:p>
            <a:endParaRPr sz="1350">
              <a:solidFill>
                <a:schemeClr val="dk1"/>
              </a:solidFill>
              <a:latin typeface="Calibri"/>
              <a:ea typeface="Calibri"/>
              <a:cs typeface="Calibri"/>
              <a:sym typeface="Calibri"/>
            </a:endParaRPr>
          </a:p>
        </p:txBody>
      </p:sp>
      <p:sp>
        <p:nvSpPr>
          <p:cNvPr id="452" name="Google Shape;452;p19"/>
          <p:cNvSpPr txBox="1"/>
          <p:nvPr/>
        </p:nvSpPr>
        <p:spPr>
          <a:xfrm>
            <a:off x="128700" y="1544476"/>
            <a:ext cx="9015300" cy="4281901"/>
          </a:xfrm>
          <a:prstGeom prst="rect">
            <a:avLst/>
          </a:prstGeom>
          <a:noFill/>
          <a:ln>
            <a:noFill/>
          </a:ln>
        </p:spPr>
        <p:txBody>
          <a:bodyPr spcFirstLastPara="1" wrap="square" lIns="91425" tIns="45700" rIns="91425" bIns="45700" anchor="t" anchorCtr="0">
            <a:spAutoFit/>
          </a:bodyPr>
          <a:lstStyle/>
          <a:p>
            <a:pPr>
              <a:lnSpc>
                <a:spcPct val="150000"/>
              </a:lnSpc>
            </a:pPr>
            <a:r>
              <a:rPr lang="en-US" sz="1650" b="1">
                <a:solidFill>
                  <a:schemeClr val="dk1"/>
                </a:solidFill>
                <a:latin typeface="Calibri"/>
                <a:ea typeface="Calibri"/>
                <a:cs typeface="Calibri"/>
                <a:sym typeface="Calibri"/>
              </a:rPr>
              <a:t>Missing attributes</a:t>
            </a:r>
            <a:r>
              <a:rPr lang="en-US" sz="1650">
                <a:solidFill>
                  <a:schemeClr val="dk1"/>
                </a:solidFill>
                <a:latin typeface="Calibri"/>
                <a:ea typeface="Calibri"/>
                <a:cs typeface="Calibri"/>
                <a:sym typeface="Calibri"/>
              </a:rPr>
              <a:t>:</a:t>
            </a:r>
            <a:endParaRPr sz="1700"/>
          </a:p>
          <a:p>
            <a:pPr marL="214312" indent="-233362">
              <a:lnSpc>
                <a:spcPct val="150000"/>
              </a:lnSpc>
              <a:buClr>
                <a:schemeClr val="dk1"/>
              </a:buClr>
              <a:buSzPts val="1650"/>
              <a:buFont typeface="Arial"/>
              <a:buChar char="•"/>
            </a:pPr>
            <a:r>
              <a:rPr lang="en-US" sz="1650" i="1">
                <a:solidFill>
                  <a:schemeClr val="dk1"/>
                </a:solidFill>
                <a:latin typeface="Calibri"/>
                <a:ea typeface="Calibri"/>
                <a:cs typeface="Calibri"/>
                <a:sym typeface="Calibri"/>
              </a:rPr>
              <a:t>“Missing details of models”</a:t>
            </a:r>
            <a:endParaRPr sz="1700"/>
          </a:p>
          <a:p>
            <a:pPr marL="214312" indent="-233362">
              <a:lnSpc>
                <a:spcPct val="150000"/>
              </a:lnSpc>
              <a:buClr>
                <a:schemeClr val="dk1"/>
              </a:buClr>
              <a:buSzPts val="1650"/>
              <a:buFont typeface="Arial"/>
              <a:buChar char="•"/>
            </a:pPr>
            <a:r>
              <a:rPr lang="en-US" sz="1650" i="1">
                <a:solidFill>
                  <a:schemeClr val="dk1"/>
                </a:solidFill>
                <a:latin typeface="Calibri"/>
                <a:ea typeface="Calibri"/>
                <a:cs typeface="Calibri"/>
                <a:sym typeface="Calibri"/>
              </a:rPr>
              <a:t>“Performances of the published models are unclear”</a:t>
            </a:r>
            <a:endParaRPr sz="1700"/>
          </a:p>
          <a:p>
            <a:pPr marL="214312" indent="-233362">
              <a:lnSpc>
                <a:spcPct val="150000"/>
              </a:lnSpc>
              <a:buClr>
                <a:schemeClr val="dk1"/>
              </a:buClr>
              <a:buSzPts val="1650"/>
              <a:buFont typeface="Arial"/>
              <a:buChar char="•"/>
            </a:pPr>
            <a:r>
              <a:rPr lang="en-US" sz="1650" i="1">
                <a:solidFill>
                  <a:schemeClr val="dk1"/>
                </a:solidFill>
                <a:latin typeface="Calibri"/>
                <a:ea typeface="Calibri"/>
                <a:cs typeface="Calibri"/>
                <a:sym typeface="Calibri"/>
              </a:rPr>
              <a:t>“Different authors process data differently, so it cannot be easily compared”</a:t>
            </a:r>
            <a:endParaRPr sz="1700"/>
          </a:p>
          <a:p>
            <a:pPr>
              <a:lnSpc>
                <a:spcPct val="150000"/>
              </a:lnSpc>
            </a:pPr>
            <a:r>
              <a:rPr lang="en-US" sz="1650" b="1">
                <a:solidFill>
                  <a:schemeClr val="dk1"/>
                </a:solidFill>
                <a:latin typeface="Calibri"/>
                <a:ea typeface="Calibri"/>
                <a:cs typeface="Calibri"/>
                <a:sym typeface="Calibri"/>
              </a:rPr>
              <a:t>Discrepancies: </a:t>
            </a:r>
            <a:endParaRPr sz="1700"/>
          </a:p>
          <a:p>
            <a:pPr marL="214312" indent="-233362">
              <a:lnSpc>
                <a:spcPct val="150000"/>
              </a:lnSpc>
              <a:buClr>
                <a:schemeClr val="dk1"/>
              </a:buClr>
              <a:buSzPts val="1650"/>
              <a:buFont typeface="Arial"/>
              <a:buChar char="•"/>
            </a:pPr>
            <a:r>
              <a:rPr lang="en-US" sz="1650">
                <a:solidFill>
                  <a:schemeClr val="dk1"/>
                </a:solidFill>
                <a:latin typeface="Calibri"/>
                <a:ea typeface="Calibri"/>
                <a:cs typeface="Calibri"/>
                <a:sym typeface="Calibri"/>
              </a:rPr>
              <a:t>“</a:t>
            </a:r>
            <a:r>
              <a:rPr lang="en-US" sz="1650" i="1">
                <a:solidFill>
                  <a:schemeClr val="dk1"/>
                </a:solidFill>
                <a:latin typeface="Calibri"/>
                <a:ea typeface="Calibri"/>
                <a:cs typeface="Calibri"/>
                <a:sym typeface="Calibri"/>
              </a:rPr>
              <a:t>Some of the models are over-promising</a:t>
            </a:r>
            <a:r>
              <a:rPr lang="en-US" sz="1650">
                <a:solidFill>
                  <a:schemeClr val="dk1"/>
                </a:solidFill>
                <a:latin typeface="Calibri"/>
                <a:ea typeface="Calibri"/>
                <a:cs typeface="Calibri"/>
                <a:sym typeface="Calibri"/>
              </a:rPr>
              <a:t>”</a:t>
            </a:r>
            <a:endParaRPr sz="1700"/>
          </a:p>
          <a:p>
            <a:pPr marL="214312" indent="-233362">
              <a:lnSpc>
                <a:spcPct val="150000"/>
              </a:lnSpc>
              <a:buClr>
                <a:schemeClr val="dk1"/>
              </a:buClr>
              <a:buSzPts val="1650"/>
              <a:buFont typeface="Arial"/>
              <a:buChar char="•"/>
            </a:pPr>
            <a:r>
              <a:rPr lang="en-US" sz="1650">
                <a:solidFill>
                  <a:schemeClr val="dk1"/>
                </a:solidFill>
                <a:latin typeface="Calibri"/>
                <a:ea typeface="Calibri"/>
                <a:cs typeface="Calibri"/>
                <a:sym typeface="Calibri"/>
              </a:rPr>
              <a:t>“</a:t>
            </a:r>
            <a:r>
              <a:rPr lang="en-US" sz="1650" i="1">
                <a:solidFill>
                  <a:schemeClr val="dk1"/>
                </a:solidFill>
                <a:latin typeface="Calibri"/>
                <a:ea typeface="Calibri"/>
                <a:cs typeface="Calibri"/>
                <a:sym typeface="Calibri"/>
              </a:rPr>
              <a:t>Model names are not named correctly and sometimes the provided scripts are broken</a:t>
            </a:r>
            <a:r>
              <a:rPr lang="en-US" sz="1650">
                <a:solidFill>
                  <a:schemeClr val="dk1"/>
                </a:solidFill>
                <a:latin typeface="Calibri"/>
                <a:ea typeface="Calibri"/>
                <a:cs typeface="Calibri"/>
                <a:sym typeface="Calibri"/>
              </a:rPr>
              <a:t>”</a:t>
            </a:r>
            <a:endParaRPr sz="1700"/>
          </a:p>
          <a:p>
            <a:pPr>
              <a:lnSpc>
                <a:spcPct val="150000"/>
              </a:lnSpc>
            </a:pPr>
            <a:r>
              <a:rPr lang="en-US" sz="1650" b="1">
                <a:solidFill>
                  <a:schemeClr val="dk1"/>
                </a:solidFill>
                <a:latin typeface="Calibri"/>
                <a:ea typeface="Calibri"/>
                <a:cs typeface="Calibri"/>
                <a:sym typeface="Calibri"/>
              </a:rPr>
              <a:t>Security and Privacy Risks:</a:t>
            </a:r>
            <a:endParaRPr sz="1700"/>
          </a:p>
          <a:p>
            <a:pPr marL="214312" indent="-233362">
              <a:lnSpc>
                <a:spcPct val="150000"/>
              </a:lnSpc>
              <a:buClr>
                <a:schemeClr val="dk1"/>
              </a:buClr>
              <a:buSzPts val="1650"/>
              <a:buFont typeface="Arial"/>
              <a:buChar char="•"/>
            </a:pPr>
            <a:r>
              <a:rPr lang="en-US" sz="1650" i="1">
                <a:solidFill>
                  <a:schemeClr val="dk1"/>
                </a:solidFill>
                <a:latin typeface="Calibri"/>
                <a:ea typeface="Calibri"/>
                <a:cs typeface="Calibri"/>
                <a:sym typeface="Calibri"/>
              </a:rPr>
              <a:t>“The model deployment and data transmission are not in their control</a:t>
            </a:r>
            <a:r>
              <a:rPr lang="en-US" sz="1650">
                <a:solidFill>
                  <a:schemeClr val="dk1"/>
                </a:solidFill>
                <a:latin typeface="Calibri"/>
                <a:ea typeface="Calibri"/>
                <a:cs typeface="Calibri"/>
                <a:sym typeface="Calibri"/>
              </a:rPr>
              <a:t>”</a:t>
            </a:r>
            <a:endParaRPr sz="1700"/>
          </a:p>
          <a:p>
            <a:pPr marL="214312" indent="-233362">
              <a:lnSpc>
                <a:spcPct val="150000"/>
              </a:lnSpc>
              <a:buClr>
                <a:schemeClr val="dk1"/>
              </a:buClr>
              <a:buSzPts val="1650"/>
              <a:buFont typeface="Arial"/>
              <a:buChar char="•"/>
            </a:pPr>
            <a:r>
              <a:rPr lang="en-US" sz="1650">
                <a:solidFill>
                  <a:schemeClr val="dk1"/>
                </a:solidFill>
                <a:latin typeface="Calibri"/>
                <a:ea typeface="Calibri"/>
                <a:cs typeface="Calibri"/>
                <a:sym typeface="Calibri"/>
              </a:rPr>
              <a:t>“</a:t>
            </a:r>
            <a:r>
              <a:rPr lang="en-US" sz="1650" i="1">
                <a:solidFill>
                  <a:schemeClr val="dk1"/>
                </a:solidFill>
                <a:latin typeface="Calibri"/>
                <a:ea typeface="Calibri"/>
                <a:cs typeface="Calibri"/>
                <a:sym typeface="Calibri"/>
              </a:rPr>
              <a:t>It is hard to know what exactly generated the model because most training logs are missing</a:t>
            </a:r>
            <a:r>
              <a:rPr lang="en-US" sz="1650">
                <a:solidFill>
                  <a:schemeClr val="dk1"/>
                </a:solidFill>
                <a:latin typeface="Calibri"/>
                <a:ea typeface="Calibri"/>
                <a:cs typeface="Calibri"/>
                <a:sym typeface="Calibri"/>
              </a:rPr>
              <a:t>”</a:t>
            </a:r>
            <a:endParaRPr sz="1700"/>
          </a:p>
          <a:p>
            <a:pPr marL="214312" indent="-233362">
              <a:lnSpc>
                <a:spcPct val="150000"/>
              </a:lnSpc>
              <a:buClr>
                <a:schemeClr val="dk1"/>
              </a:buClr>
              <a:buSzPts val="1650"/>
              <a:buFont typeface="Arial"/>
              <a:buChar char="•"/>
            </a:pPr>
            <a:r>
              <a:rPr lang="en-US" sz="1650" i="1">
                <a:solidFill>
                  <a:schemeClr val="dk1"/>
                </a:solidFill>
                <a:latin typeface="Calibri"/>
                <a:ea typeface="Calibri"/>
                <a:cs typeface="Calibri"/>
                <a:sym typeface="Calibri"/>
              </a:rPr>
              <a:t>“If the model is trained with malicious intents. It could have a lot of consequences in the real world”</a:t>
            </a:r>
            <a:endParaRPr sz="1700"/>
          </a:p>
        </p:txBody>
      </p:sp>
      <p:sp>
        <p:nvSpPr>
          <p:cNvPr id="453" name="Google Shape;453;p19"/>
          <p:cNvSpPr>
            <a:spLocks noGrp="1"/>
          </p:cNvSpPr>
          <p:nvPr>
            <p:ph type="sldNum" idx="12"/>
          </p:nvPr>
        </p:nvSpPr>
        <p:spPr>
          <a:xfrm>
            <a:off x="8361860" y="5700380"/>
            <a:ext cx="365700" cy="274200"/>
          </a:xfrm>
          <a:prstGeom prst="ellipse">
            <a:avLst/>
          </a:prstGeom>
        </p:spPr>
        <p:txBody>
          <a:bodyPr spcFirstLastPara="1" vert="horz" wrap="square" lIns="18275" tIns="45700" rIns="18275" bIns="45700" rtlCol="0" anchor="ctr" anchorCtr="0">
            <a:noAutofit/>
          </a:bodyPr>
          <a:lstStyle/>
          <a:p>
            <a:fld id="{00000000-1234-1234-1234-123412341234}" type="slidenum">
              <a:rPr lang="en-US" sz="1300"/>
              <a:pPr/>
              <a:t>50</a:t>
            </a:fld>
            <a:endParaRPr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277148" y="118428"/>
            <a:ext cx="8043862" cy="544734"/>
          </a:xfrm>
          <a:prstGeom prst="rect">
            <a:avLst/>
          </a:prstGeom>
        </p:spPr>
        <p:txBody>
          <a:bodyPr spcFirstLastPara="1" vert="horz" wrap="square" lIns="91425" tIns="91425" rIns="91425" bIns="91425" rtlCol="0" anchor="t" anchorCtr="0">
            <a:spAutoFit/>
          </a:bodyPr>
          <a:lstStyle/>
          <a:p>
            <a:pPr algn="l"/>
            <a:r>
              <a:rPr lang="en"/>
              <a:t>RQ2: How often are PTNN attributes missing?</a:t>
            </a:r>
            <a:endParaRPr/>
          </a:p>
        </p:txBody>
      </p:sp>
      <p:sp>
        <p:nvSpPr>
          <p:cNvPr id="168" name="Google Shape;168;p26"/>
          <p:cNvSpPr txBox="1">
            <a:spLocks noGrp="1"/>
          </p:cNvSpPr>
          <p:nvPr>
            <p:ph type="sldNum" sz="quarter" idx="12"/>
          </p:nvPr>
        </p:nvSpPr>
        <p:spPr>
          <a:prstGeom prst="rect">
            <a:avLst/>
          </a:prstGeom>
        </p:spPr>
        <p:txBody>
          <a:bodyPr spcFirstLastPara="1" vert="horz" wrap="square" lIns="91425" tIns="91425" rIns="91425" bIns="91425" rtlCol="0" anchor="ctr" anchorCtr="0">
            <a:spAutoFit/>
          </a:bodyPr>
          <a:lstStyle/>
          <a:p>
            <a:pPr algn="r"/>
            <a:fld id="{00000000-1234-1234-1234-123412341234}" type="slidenum">
              <a:rPr lang="en"/>
              <a:pPr algn="r"/>
              <a:t>51</a:t>
            </a:fld>
            <a:endParaRPr/>
          </a:p>
        </p:txBody>
      </p:sp>
      <p:pic>
        <p:nvPicPr>
          <p:cNvPr id="169" name="Google Shape;169;p26"/>
          <p:cNvPicPr preferRelativeResize="0"/>
          <p:nvPr/>
        </p:nvPicPr>
        <p:blipFill>
          <a:blip r:embed="rId3">
            <a:alphaModFix/>
          </a:blip>
          <a:stretch>
            <a:fillRect/>
          </a:stretch>
        </p:blipFill>
        <p:spPr>
          <a:xfrm>
            <a:off x="979637" y="1098091"/>
            <a:ext cx="7184725" cy="5126846"/>
          </a:xfrm>
          <a:prstGeom prst="rect">
            <a:avLst/>
          </a:prstGeom>
          <a:noFill/>
          <a:ln>
            <a:noFill/>
          </a:ln>
        </p:spPr>
      </p:pic>
    </p:spTree>
    <p:extLst>
      <p:ext uri="{BB962C8B-B14F-4D97-AF65-F5344CB8AC3E}">
        <p14:creationId xmlns:p14="http://schemas.microsoft.com/office/powerpoint/2010/main" val="1779723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Google Shape;182;p28"/>
          <p:cNvSpPr txBox="1">
            <a:spLocks noGrp="1"/>
          </p:cNvSpPr>
          <p:nvPr>
            <p:ph idx="1"/>
          </p:nvPr>
        </p:nvSpPr>
        <p:spPr>
          <a:xfrm>
            <a:off x="520427" y="4628271"/>
            <a:ext cx="8207193" cy="1400353"/>
          </a:xfrm>
          <a:prstGeom prst="rect">
            <a:avLst/>
          </a:prstGeom>
        </p:spPr>
        <p:txBody>
          <a:bodyPr spcFirstLastPara="1" vert="horz" wrap="square" lIns="91425" tIns="91425" rIns="91425" bIns="91425" rtlCol="0" anchor="t" anchorCtr="0">
            <a:spAutoFit/>
          </a:bodyPr>
          <a:lstStyle/>
          <a:p>
            <a:pPr marL="0" indent="0">
              <a:buNone/>
            </a:pPr>
            <a:r>
              <a:rPr lang="en" b="1"/>
              <a:t>Recommend we focus on:</a:t>
            </a:r>
          </a:p>
          <a:p>
            <a:r>
              <a:rPr lang="en"/>
              <a:t>Addressing the complexity of re-use decision-making</a:t>
            </a:r>
            <a:endParaRPr/>
          </a:p>
          <a:p>
            <a:r>
              <a:rPr lang="en"/>
              <a:t>Measuring relevant package attributes (Popularity vs. Quality/Maintenance)</a:t>
            </a:r>
            <a:endParaRPr/>
          </a:p>
        </p:txBody>
      </p:sp>
      <p:sp>
        <p:nvSpPr>
          <p:cNvPr id="181" name="Google Shape;181;p28"/>
          <p:cNvSpPr txBox="1">
            <a:spLocks noGrp="1"/>
          </p:cNvSpPr>
          <p:nvPr>
            <p:ph type="title"/>
          </p:nvPr>
        </p:nvSpPr>
        <p:spPr>
          <a:xfrm>
            <a:off x="277148" y="118428"/>
            <a:ext cx="8043862" cy="544734"/>
          </a:xfrm>
          <a:prstGeom prst="rect">
            <a:avLst/>
          </a:prstGeom>
        </p:spPr>
        <p:txBody>
          <a:bodyPr spcFirstLastPara="1" vert="horz" wrap="square" lIns="91425" tIns="91425" rIns="91425" bIns="91425" rtlCol="0" anchor="t" anchorCtr="0">
            <a:spAutoFit/>
          </a:bodyPr>
          <a:lstStyle/>
          <a:p>
            <a:pPr algn="l"/>
            <a:r>
              <a:rPr lang="en"/>
              <a:t>Observations </a:t>
            </a:r>
            <a:r>
              <a:rPr lang="en">
                <a:sym typeface="Wingdings" pitchFamily="2" charset="2"/>
              </a:rPr>
              <a:t> Open problems</a:t>
            </a:r>
            <a:endParaRPr/>
          </a:p>
        </p:txBody>
      </p:sp>
      <p:sp>
        <p:nvSpPr>
          <p:cNvPr id="183" name="Google Shape;183;p28"/>
          <p:cNvSpPr txBox="1">
            <a:spLocks noGrp="1"/>
          </p:cNvSpPr>
          <p:nvPr>
            <p:ph type="sldNum" sz="quarter" idx="12"/>
          </p:nvPr>
        </p:nvSpPr>
        <p:spPr>
          <a:prstGeom prst="rect">
            <a:avLst/>
          </a:prstGeom>
        </p:spPr>
        <p:txBody>
          <a:bodyPr spcFirstLastPara="1" vert="horz" wrap="square" lIns="91425" tIns="91425" rIns="91425" bIns="91425" rtlCol="0" anchor="ctr" anchorCtr="0">
            <a:spAutoFit/>
          </a:bodyPr>
          <a:lstStyle/>
          <a:p>
            <a:pPr algn="r"/>
            <a:fld id="{00000000-1234-1234-1234-123412341234}" type="slidenum">
              <a:rPr lang="en"/>
              <a:pPr algn="r"/>
              <a:t>52</a:t>
            </a:fld>
            <a:endParaRPr/>
          </a:p>
        </p:txBody>
      </p:sp>
      <p:pic>
        <p:nvPicPr>
          <p:cNvPr id="2" name="Picture 1">
            <a:extLst>
              <a:ext uri="{FF2B5EF4-FFF2-40B4-BE49-F238E27FC236}">
                <a16:creationId xmlns:a16="http://schemas.microsoft.com/office/drawing/2014/main" id="{58C89BAF-46C6-D292-1821-7C3452D0F6DB}"/>
              </a:ext>
            </a:extLst>
          </p:cNvPr>
          <p:cNvPicPr>
            <a:picLocks noChangeAspect="1"/>
          </p:cNvPicPr>
          <p:nvPr/>
        </p:nvPicPr>
        <p:blipFill>
          <a:blip r:embed="rId3"/>
          <a:stretch>
            <a:fillRect/>
          </a:stretch>
        </p:blipFill>
        <p:spPr>
          <a:xfrm>
            <a:off x="1057725" y="1014661"/>
            <a:ext cx="6482707" cy="361361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A29B-678D-48C0-198D-7BA4F96B5F61}"/>
              </a:ext>
            </a:extLst>
          </p:cNvPr>
          <p:cNvSpPr>
            <a:spLocks noGrp="1"/>
          </p:cNvSpPr>
          <p:nvPr>
            <p:ph type="title"/>
          </p:nvPr>
        </p:nvSpPr>
        <p:spPr>
          <a:xfrm>
            <a:off x="685800" y="58744"/>
            <a:ext cx="7772400" cy="941167"/>
          </a:xfrm>
        </p:spPr>
        <p:txBody>
          <a:bodyPr>
            <a:normAutofit/>
          </a:bodyPr>
          <a:lstStyle/>
          <a:p>
            <a:r>
              <a:rPr lang="en-US"/>
              <a:t>Engineering reuse process</a:t>
            </a:r>
          </a:p>
        </p:txBody>
      </p:sp>
      <p:sp>
        <p:nvSpPr>
          <p:cNvPr id="4" name="TextBox 3">
            <a:extLst>
              <a:ext uri="{FF2B5EF4-FFF2-40B4-BE49-F238E27FC236}">
                <a16:creationId xmlns:a16="http://schemas.microsoft.com/office/drawing/2014/main" id="{29F61490-AD47-939A-B703-A253A1129081}"/>
              </a:ext>
            </a:extLst>
          </p:cNvPr>
          <p:cNvSpPr txBox="1"/>
          <p:nvPr/>
        </p:nvSpPr>
        <p:spPr>
          <a:xfrm>
            <a:off x="455094" y="5525376"/>
            <a:ext cx="2538644" cy="523220"/>
          </a:xfrm>
          <a:prstGeom prst="rect">
            <a:avLst/>
          </a:prstGeom>
          <a:noFill/>
        </p:spPr>
        <p:txBody>
          <a:bodyPr wrap="none" rtlCol="0">
            <a:spAutoFit/>
          </a:bodyPr>
          <a:lstStyle/>
          <a:p>
            <a:r>
              <a:rPr lang="en-US" sz="2800"/>
              <a:t>Specify problem</a:t>
            </a:r>
          </a:p>
        </p:txBody>
      </p:sp>
      <p:sp>
        <p:nvSpPr>
          <p:cNvPr id="5" name="TextBox 4">
            <a:extLst>
              <a:ext uri="{FF2B5EF4-FFF2-40B4-BE49-F238E27FC236}">
                <a16:creationId xmlns:a16="http://schemas.microsoft.com/office/drawing/2014/main" id="{B7DB076B-5CF6-DF0D-3690-626801F4825C}"/>
              </a:ext>
            </a:extLst>
          </p:cNvPr>
          <p:cNvSpPr txBox="1"/>
          <p:nvPr/>
        </p:nvSpPr>
        <p:spPr>
          <a:xfrm>
            <a:off x="1983118" y="4482331"/>
            <a:ext cx="2957348" cy="523220"/>
          </a:xfrm>
          <a:prstGeom prst="rect">
            <a:avLst/>
          </a:prstGeom>
          <a:noFill/>
        </p:spPr>
        <p:txBody>
          <a:bodyPr wrap="none" rtlCol="0">
            <a:spAutoFit/>
          </a:bodyPr>
          <a:lstStyle/>
          <a:p>
            <a:r>
              <a:rPr lang="en-US" sz="2800"/>
              <a:t>Identify candidates</a:t>
            </a:r>
          </a:p>
        </p:txBody>
      </p:sp>
      <p:sp>
        <p:nvSpPr>
          <p:cNvPr id="6" name="TextBox 5">
            <a:extLst>
              <a:ext uri="{FF2B5EF4-FFF2-40B4-BE49-F238E27FC236}">
                <a16:creationId xmlns:a16="http://schemas.microsoft.com/office/drawing/2014/main" id="{4E1DE26E-9CC3-E27E-25A7-456938618D5C}"/>
              </a:ext>
            </a:extLst>
          </p:cNvPr>
          <p:cNvSpPr txBox="1"/>
          <p:nvPr/>
        </p:nvSpPr>
        <p:spPr>
          <a:xfrm>
            <a:off x="3188591" y="3415022"/>
            <a:ext cx="3067956" cy="523220"/>
          </a:xfrm>
          <a:prstGeom prst="rect">
            <a:avLst/>
          </a:prstGeom>
          <a:noFill/>
        </p:spPr>
        <p:txBody>
          <a:bodyPr wrap="none" rtlCol="0">
            <a:spAutoFit/>
          </a:bodyPr>
          <a:lstStyle/>
          <a:p>
            <a:r>
              <a:rPr lang="en-US" sz="2800"/>
              <a:t>Evaluate candidates</a:t>
            </a:r>
          </a:p>
        </p:txBody>
      </p:sp>
      <p:sp>
        <p:nvSpPr>
          <p:cNvPr id="7" name="TextBox 6">
            <a:extLst>
              <a:ext uri="{FF2B5EF4-FFF2-40B4-BE49-F238E27FC236}">
                <a16:creationId xmlns:a16="http://schemas.microsoft.com/office/drawing/2014/main" id="{36F4C202-C9A3-3639-6BFB-A65A45198FD0}"/>
              </a:ext>
            </a:extLst>
          </p:cNvPr>
          <p:cNvSpPr txBox="1"/>
          <p:nvPr/>
        </p:nvSpPr>
        <p:spPr>
          <a:xfrm>
            <a:off x="4442561" y="2495781"/>
            <a:ext cx="2934906" cy="523220"/>
          </a:xfrm>
          <a:prstGeom prst="rect">
            <a:avLst/>
          </a:prstGeom>
          <a:noFill/>
        </p:spPr>
        <p:txBody>
          <a:bodyPr wrap="none" rtlCol="0">
            <a:spAutoFit/>
          </a:bodyPr>
          <a:lstStyle/>
          <a:p>
            <a:r>
              <a:rPr lang="en-US" sz="2800"/>
              <a:t>Adapt candidate(s)</a:t>
            </a:r>
          </a:p>
        </p:txBody>
      </p:sp>
      <p:sp>
        <p:nvSpPr>
          <p:cNvPr id="11" name="TextBox 10">
            <a:extLst>
              <a:ext uri="{FF2B5EF4-FFF2-40B4-BE49-F238E27FC236}">
                <a16:creationId xmlns:a16="http://schemas.microsoft.com/office/drawing/2014/main" id="{BDF68F3C-45C8-3E3A-7EE6-5D228E36A99A}"/>
              </a:ext>
            </a:extLst>
          </p:cNvPr>
          <p:cNvSpPr txBox="1"/>
          <p:nvPr/>
        </p:nvSpPr>
        <p:spPr>
          <a:xfrm>
            <a:off x="5463516" y="1586460"/>
            <a:ext cx="1203856" cy="523220"/>
          </a:xfrm>
          <a:prstGeom prst="rect">
            <a:avLst/>
          </a:prstGeom>
          <a:noFill/>
        </p:spPr>
        <p:txBody>
          <a:bodyPr wrap="none" rtlCol="0">
            <a:spAutoFit/>
          </a:bodyPr>
          <a:lstStyle/>
          <a:p>
            <a:r>
              <a:rPr lang="en-US" sz="2800"/>
              <a:t>Deploy</a:t>
            </a:r>
          </a:p>
        </p:txBody>
      </p:sp>
      <p:sp>
        <p:nvSpPr>
          <p:cNvPr id="3" name="Down Arrow 2">
            <a:extLst>
              <a:ext uri="{FF2B5EF4-FFF2-40B4-BE49-F238E27FC236}">
                <a16:creationId xmlns:a16="http://schemas.microsoft.com/office/drawing/2014/main" id="{0F7A14BD-E0B2-2690-345C-7FA82A4DE7AF}"/>
              </a:ext>
            </a:extLst>
          </p:cNvPr>
          <p:cNvSpPr/>
          <p:nvPr/>
        </p:nvSpPr>
        <p:spPr>
          <a:xfrm rot="17228425">
            <a:off x="1476120" y="4314330"/>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BC7BE4-623F-9DD1-1733-BC01EDE60F48}"/>
              </a:ext>
            </a:extLst>
          </p:cNvPr>
          <p:cNvSpPr txBox="1"/>
          <p:nvPr/>
        </p:nvSpPr>
        <p:spPr>
          <a:xfrm>
            <a:off x="207316" y="3901850"/>
            <a:ext cx="2032736" cy="646331"/>
          </a:xfrm>
          <a:prstGeom prst="rect">
            <a:avLst/>
          </a:prstGeom>
          <a:noFill/>
          <a:ln w="57150">
            <a:noFill/>
          </a:ln>
        </p:spPr>
        <p:txBody>
          <a:bodyPr wrap="none" rtlCol="0">
            <a:spAutoFit/>
          </a:bodyPr>
          <a:lstStyle/>
          <a:p>
            <a:r>
              <a:rPr lang="en-US" b="1"/>
              <a:t>What is available?</a:t>
            </a:r>
          </a:p>
          <a:p>
            <a:r>
              <a:rPr lang="en-US" b="1"/>
              <a:t>What are the risks?</a:t>
            </a:r>
          </a:p>
        </p:txBody>
      </p:sp>
      <p:sp>
        <p:nvSpPr>
          <p:cNvPr id="20" name="Down Arrow 19">
            <a:extLst>
              <a:ext uri="{FF2B5EF4-FFF2-40B4-BE49-F238E27FC236}">
                <a16:creationId xmlns:a16="http://schemas.microsoft.com/office/drawing/2014/main" id="{1586BCBF-141D-4BFE-55A8-B3195B1DA4D5}"/>
              </a:ext>
            </a:extLst>
          </p:cNvPr>
          <p:cNvSpPr/>
          <p:nvPr/>
        </p:nvSpPr>
        <p:spPr>
          <a:xfrm rot="18558674">
            <a:off x="2511793" y="3325554"/>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08DA5CA-2D0F-7C02-BB7F-DD3CDEE6ACEB}"/>
              </a:ext>
            </a:extLst>
          </p:cNvPr>
          <p:cNvSpPr txBox="1"/>
          <p:nvPr/>
        </p:nvSpPr>
        <p:spPr>
          <a:xfrm>
            <a:off x="324384" y="2920324"/>
            <a:ext cx="2152641" cy="646331"/>
          </a:xfrm>
          <a:prstGeom prst="rect">
            <a:avLst/>
          </a:prstGeom>
          <a:noFill/>
        </p:spPr>
        <p:txBody>
          <a:bodyPr wrap="none" rtlCol="0">
            <a:spAutoFit/>
          </a:bodyPr>
          <a:lstStyle/>
          <a:p>
            <a:r>
              <a:rPr lang="en-US" b="1"/>
              <a:t>What is prioritized?</a:t>
            </a:r>
          </a:p>
          <a:p>
            <a:r>
              <a:rPr lang="en-US" b="1"/>
              <a:t>What is challenging?</a:t>
            </a:r>
          </a:p>
        </p:txBody>
      </p:sp>
      <p:sp>
        <p:nvSpPr>
          <p:cNvPr id="22" name="TextBox 21">
            <a:extLst>
              <a:ext uri="{FF2B5EF4-FFF2-40B4-BE49-F238E27FC236}">
                <a16:creationId xmlns:a16="http://schemas.microsoft.com/office/drawing/2014/main" id="{7D405C57-7359-9CA3-DA5D-4CE97167A854}"/>
              </a:ext>
            </a:extLst>
          </p:cNvPr>
          <p:cNvSpPr txBox="1"/>
          <p:nvPr/>
        </p:nvSpPr>
        <p:spPr>
          <a:xfrm>
            <a:off x="2614803" y="1906169"/>
            <a:ext cx="1377044" cy="369332"/>
          </a:xfrm>
          <a:prstGeom prst="rect">
            <a:avLst/>
          </a:prstGeom>
          <a:noFill/>
        </p:spPr>
        <p:txBody>
          <a:bodyPr wrap="none" rtlCol="0">
            <a:spAutoFit/>
          </a:bodyPr>
          <a:lstStyle/>
          <a:p>
            <a:r>
              <a:rPr lang="en-US" b="1"/>
              <a:t>Any danger?</a:t>
            </a:r>
          </a:p>
        </p:txBody>
      </p:sp>
      <p:sp>
        <p:nvSpPr>
          <p:cNvPr id="23" name="Down Arrow 22">
            <a:extLst>
              <a:ext uri="{FF2B5EF4-FFF2-40B4-BE49-F238E27FC236}">
                <a16:creationId xmlns:a16="http://schemas.microsoft.com/office/drawing/2014/main" id="{9BEC8A7E-0D49-D003-4F24-5C9609DA962D}"/>
              </a:ext>
            </a:extLst>
          </p:cNvPr>
          <p:cNvSpPr/>
          <p:nvPr/>
        </p:nvSpPr>
        <p:spPr>
          <a:xfrm rot="16200000">
            <a:off x="4482447" y="1435510"/>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F64B68C-E03E-AED6-0341-97FD83FBB5CC}"/>
              </a:ext>
            </a:extLst>
          </p:cNvPr>
          <p:cNvSpPr txBox="1"/>
          <p:nvPr/>
        </p:nvSpPr>
        <p:spPr>
          <a:xfrm>
            <a:off x="5910014" y="5471695"/>
            <a:ext cx="2589555" cy="369332"/>
          </a:xfrm>
          <a:prstGeom prst="rect">
            <a:avLst/>
          </a:prstGeom>
          <a:noFill/>
        </p:spPr>
        <p:txBody>
          <a:bodyPr wrap="none" rtlCol="0">
            <a:spAutoFit/>
          </a:bodyPr>
          <a:lstStyle/>
          <a:p>
            <a:r>
              <a:rPr lang="en-US" b="1"/>
              <a:t>What if we fail to re-use?</a:t>
            </a:r>
          </a:p>
        </p:txBody>
      </p:sp>
      <p:sp>
        <p:nvSpPr>
          <p:cNvPr id="26" name="Down Arrow 25">
            <a:extLst>
              <a:ext uri="{FF2B5EF4-FFF2-40B4-BE49-F238E27FC236}">
                <a16:creationId xmlns:a16="http://schemas.microsoft.com/office/drawing/2014/main" id="{5ECE2BB6-C7AD-CAF1-B806-EE46BEC237C7}"/>
              </a:ext>
            </a:extLst>
          </p:cNvPr>
          <p:cNvSpPr/>
          <p:nvPr/>
        </p:nvSpPr>
        <p:spPr>
          <a:xfrm rot="18581855">
            <a:off x="6664712" y="4207369"/>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E410EE-9C07-C194-756B-DFEE0EEB5370}"/>
              </a:ext>
            </a:extLst>
          </p:cNvPr>
          <p:cNvSpPr/>
          <p:nvPr/>
        </p:nvSpPr>
        <p:spPr>
          <a:xfrm>
            <a:off x="2515652" y="1832380"/>
            <a:ext cx="1476195" cy="52322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600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ctrTitle"/>
          </p:nvPr>
        </p:nvSpPr>
        <p:spPr>
          <a:xfrm>
            <a:off x="311700" y="248477"/>
            <a:ext cx="8520600" cy="6192079"/>
          </a:xfrm>
          <a:prstGeom prst="rect">
            <a:avLst/>
          </a:prstGeom>
          <a:ln>
            <a:noFill/>
          </a:ln>
        </p:spPr>
        <p:txBody>
          <a:bodyPr spcFirstLastPara="1" vert="horz" wrap="square" lIns="91425" tIns="91425" rIns="91425" bIns="91425" rtlCol="0" anchor="ctr" anchorCtr="0">
            <a:noAutofit/>
          </a:bodyPr>
          <a:lstStyle/>
          <a:p>
            <a:r>
              <a:rPr lang="en-US" b="0" i="1" u="none" strike="noStrike">
                <a:solidFill>
                  <a:srgbClr val="494E52"/>
                </a:solidFill>
                <a:effectLst/>
                <a:latin typeface="-apple-system"/>
              </a:rPr>
              <a:t>Analysis of Failures and Risks in Deep Learning Model Converters: A Case Study in the ONNX Ecosystem</a:t>
            </a:r>
            <a:br>
              <a:rPr lang="en-US" b="0" i="0" strike="noStrike">
                <a:solidFill>
                  <a:srgbClr val="333333"/>
                </a:solidFill>
                <a:effectLst/>
                <a:latin typeface="-apple-system"/>
              </a:rPr>
            </a:br>
            <a:br>
              <a:rPr lang="en-US" b="0" i="0" strike="noStrike">
                <a:solidFill>
                  <a:srgbClr val="333333"/>
                </a:solidFill>
                <a:effectLst/>
                <a:latin typeface="-apple-system"/>
              </a:rPr>
            </a:br>
            <a:r>
              <a:rPr lang="en" sz="3300"/>
              <a:t>arXiv’23</a:t>
            </a:r>
            <a:br>
              <a:rPr lang="en" sz="3300" i="1"/>
            </a:br>
            <a:br>
              <a:rPr lang="en" sz="3300" i="1"/>
            </a:br>
            <a:r>
              <a:rPr lang="en" sz="3300" i="1"/>
              <a:t>Jajal, Jiang, Tewari, Woo,</a:t>
            </a:r>
            <a:br>
              <a:rPr lang="en" sz="3300" i="1"/>
            </a:br>
            <a:r>
              <a:rPr lang="en" sz="3300" i="1"/>
              <a:t>Thiruvathukal, </a:t>
            </a:r>
            <a:r>
              <a:rPr lang="en" sz="3300" b="1" i="1"/>
              <a:t>Davis</a:t>
            </a:r>
            <a:endParaRPr sz="3300" b="1" i="1"/>
          </a:p>
        </p:txBody>
      </p:sp>
      <p:sp>
        <p:nvSpPr>
          <p:cNvPr id="116" name="Google Shape;116;p19"/>
          <p:cNvSpPr txBox="1">
            <a:spLocks noGrp="1"/>
          </p:cNvSpPr>
          <p:nvPr>
            <p:ph type="sldNum" idx="12"/>
          </p:nvPr>
        </p:nvSpPr>
        <p:spPr>
          <a:xfrm>
            <a:off x="8472458" y="5520467"/>
            <a:ext cx="548700" cy="338700"/>
          </a:xfrm>
          <a:prstGeom prst="rect">
            <a:avLst/>
          </a:prstGeom>
        </p:spPr>
        <p:txBody>
          <a:bodyPr spcFirstLastPara="1" vert="horz" wrap="square" lIns="91425" tIns="91425" rIns="91425" bIns="91425" rtlCol="0" anchor="ctr" anchorCtr="0">
            <a:spAutoFit/>
          </a:bodyPr>
          <a:lstStyle/>
          <a:p>
            <a:pPr algn="r"/>
            <a:fld id="{00000000-1234-1234-1234-123412341234}" type="slidenum">
              <a:rPr lang="en"/>
              <a:pPr algn="r"/>
              <a:t>54</a:t>
            </a:fld>
            <a:endParaRPr/>
          </a:p>
        </p:txBody>
      </p:sp>
    </p:spTree>
    <p:extLst>
      <p:ext uri="{BB962C8B-B14F-4D97-AF65-F5344CB8AC3E}">
        <p14:creationId xmlns:p14="http://schemas.microsoft.com/office/powerpoint/2010/main" val="3101271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BFF2AA-B2CA-6F40-2090-B726FD244075}"/>
              </a:ext>
            </a:extLst>
          </p:cNvPr>
          <p:cNvSpPr>
            <a:spLocks noGrp="1"/>
          </p:cNvSpPr>
          <p:nvPr>
            <p:ph type="sldNum" sz="quarter" idx="10"/>
          </p:nvPr>
        </p:nvSpPr>
        <p:spPr/>
        <p:txBody>
          <a:bodyPr/>
          <a:lstStyle/>
          <a:p>
            <a:pPr algn="r"/>
            <a:fld id="{00000000-1234-1234-1234-123412341234}" type="slidenum">
              <a:rPr lang="en"/>
              <a:pPr algn="r"/>
              <a:t>55</a:t>
            </a:fld>
            <a:endParaRPr lang="en"/>
          </a:p>
        </p:txBody>
      </p:sp>
      <p:pic>
        <p:nvPicPr>
          <p:cNvPr id="6" name="Picture 5">
            <a:extLst>
              <a:ext uri="{FF2B5EF4-FFF2-40B4-BE49-F238E27FC236}">
                <a16:creationId xmlns:a16="http://schemas.microsoft.com/office/drawing/2014/main" id="{643B8CB8-742C-86E9-3A01-A8450FA7FACC}"/>
              </a:ext>
            </a:extLst>
          </p:cNvPr>
          <p:cNvPicPr>
            <a:picLocks noChangeAspect="1"/>
          </p:cNvPicPr>
          <p:nvPr/>
        </p:nvPicPr>
        <p:blipFill>
          <a:blip r:embed="rId3"/>
          <a:stretch>
            <a:fillRect/>
          </a:stretch>
        </p:blipFill>
        <p:spPr>
          <a:xfrm>
            <a:off x="0" y="1901633"/>
            <a:ext cx="9396820" cy="3557367"/>
          </a:xfrm>
          <a:prstGeom prst="rect">
            <a:avLst/>
          </a:prstGeom>
        </p:spPr>
      </p:pic>
      <p:sp>
        <p:nvSpPr>
          <p:cNvPr id="7" name="Google Shape;97;p18">
            <a:extLst>
              <a:ext uri="{FF2B5EF4-FFF2-40B4-BE49-F238E27FC236}">
                <a16:creationId xmlns:a16="http://schemas.microsoft.com/office/drawing/2014/main" id="{5EBB1518-702E-12E4-B33D-A00108B73023}"/>
              </a:ext>
            </a:extLst>
          </p:cNvPr>
          <p:cNvSpPr txBox="1">
            <a:spLocks/>
          </p:cNvSpPr>
          <p:nvPr/>
        </p:nvSpPr>
        <p:spPr>
          <a:xfrm>
            <a:off x="311700" y="330428"/>
            <a:ext cx="8520600" cy="572700"/>
          </a:xfrm>
          <a:prstGeom prst="rect">
            <a:avLst/>
          </a:prstGeom>
          <a:ln>
            <a:noFill/>
          </a:ln>
        </p:spPr>
        <p:txBody>
          <a:bodyPr spcFirstLastPara="1" vert="horz" wrap="square" lIns="91425" tIns="91425" rIns="91425" bIns="91425" rtlCol="0" anchor="t" anchorCtr="0">
            <a:normAutofit/>
          </a:bodyPr>
          <a:lst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a:lstStyle>
          <a:p>
            <a:pPr algn="l"/>
            <a:r>
              <a:rPr lang="en-US"/>
              <a:t>Background: Model converters</a:t>
            </a:r>
          </a:p>
        </p:txBody>
      </p:sp>
    </p:spTree>
    <p:extLst>
      <p:ext uri="{BB962C8B-B14F-4D97-AF65-F5344CB8AC3E}">
        <p14:creationId xmlns:p14="http://schemas.microsoft.com/office/powerpoint/2010/main" val="3939078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330428"/>
            <a:ext cx="8520600" cy="572700"/>
          </a:xfrm>
          <a:prstGeom prst="rect">
            <a:avLst/>
          </a:prstGeom>
          <a:ln>
            <a:noFill/>
          </a:ln>
        </p:spPr>
        <p:txBody>
          <a:bodyPr spcFirstLastPara="1" vert="horz" wrap="square" lIns="91425" tIns="91425" rIns="91425" bIns="91425" rtlCol="0" anchor="t" anchorCtr="0">
            <a:normAutofit/>
          </a:bodyPr>
          <a:lstStyle/>
          <a:p>
            <a:pPr algn="l"/>
            <a:r>
              <a:rPr lang="en"/>
              <a:t>Background: Failure Analysis</a:t>
            </a:r>
            <a:endParaRPr/>
          </a:p>
        </p:txBody>
      </p:sp>
      <p:pic>
        <p:nvPicPr>
          <p:cNvPr id="98" name="Google Shape;98;p18"/>
          <p:cNvPicPr preferRelativeResize="0"/>
          <p:nvPr/>
        </p:nvPicPr>
        <p:blipFill>
          <a:blip r:embed="rId3">
            <a:alphaModFix/>
          </a:blip>
          <a:stretch>
            <a:fillRect/>
          </a:stretch>
        </p:blipFill>
        <p:spPr>
          <a:xfrm>
            <a:off x="0" y="1676850"/>
            <a:ext cx="5264676" cy="2479300"/>
          </a:xfrm>
          <a:prstGeom prst="rect">
            <a:avLst/>
          </a:prstGeom>
          <a:noFill/>
          <a:ln>
            <a:noFill/>
          </a:ln>
        </p:spPr>
      </p:pic>
      <p:pic>
        <p:nvPicPr>
          <p:cNvPr id="99" name="Google Shape;99;p18"/>
          <p:cNvPicPr preferRelativeResize="0"/>
          <p:nvPr/>
        </p:nvPicPr>
        <p:blipFill>
          <a:blip r:embed="rId4">
            <a:alphaModFix/>
          </a:blip>
          <a:stretch>
            <a:fillRect/>
          </a:stretch>
        </p:blipFill>
        <p:spPr>
          <a:xfrm>
            <a:off x="1415438" y="1463040"/>
            <a:ext cx="6859287" cy="3921260"/>
          </a:xfrm>
          <a:prstGeom prst="rect">
            <a:avLst/>
          </a:prstGeom>
          <a:noFill/>
          <a:ln>
            <a:noFill/>
          </a:ln>
        </p:spPr>
      </p:pic>
      <p:pic>
        <p:nvPicPr>
          <p:cNvPr id="100" name="Google Shape;100;p18"/>
          <p:cNvPicPr preferRelativeResize="0"/>
          <p:nvPr/>
        </p:nvPicPr>
        <p:blipFill>
          <a:blip r:embed="rId5">
            <a:alphaModFix/>
          </a:blip>
          <a:stretch>
            <a:fillRect/>
          </a:stretch>
        </p:blipFill>
        <p:spPr>
          <a:xfrm>
            <a:off x="8520600" y="5634036"/>
            <a:ext cx="311700" cy="166500"/>
          </a:xfrm>
          <a:prstGeom prst="rect">
            <a:avLst/>
          </a:prstGeom>
          <a:noFill/>
          <a:ln>
            <a:noFill/>
          </a:ln>
        </p:spPr>
      </p:pic>
      <p:sp>
        <p:nvSpPr>
          <p:cNvPr id="101" name="Google Shape;101;p18"/>
          <p:cNvSpPr txBox="1">
            <a:spLocks noGrp="1"/>
          </p:cNvSpPr>
          <p:nvPr>
            <p:ph type="sldNum" idx="12"/>
          </p:nvPr>
        </p:nvSpPr>
        <p:spPr>
          <a:xfrm>
            <a:off x="7971908" y="5520467"/>
            <a:ext cx="548700" cy="393600"/>
          </a:xfrm>
          <a:prstGeom prst="rect">
            <a:avLst/>
          </a:prstGeom>
        </p:spPr>
        <p:txBody>
          <a:bodyPr spcFirstLastPara="1" vert="horz" wrap="square" lIns="91425" tIns="91425" rIns="91425" bIns="91425" rtlCol="0" anchor="ctr" anchorCtr="0">
            <a:normAutofit/>
          </a:bodyPr>
          <a:lstStyle/>
          <a:p>
            <a:pPr algn="r"/>
            <a:fld id="{00000000-1234-1234-1234-123412341234}" type="slidenum">
              <a:rPr lang="en">
                <a:latin typeface="Arial"/>
                <a:ea typeface="Arial"/>
                <a:cs typeface="Arial"/>
                <a:sym typeface="Arial"/>
              </a:rPr>
              <a:pPr algn="r"/>
              <a:t>56</a:t>
            </a:fld>
            <a:endParaRPr>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98"/>
                                        </p:tgtEl>
                                      </p:cBhvr>
                                    </p:animEffect>
                                    <p:set>
                                      <p:cBhvr>
                                        <p:cTn id="9"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371233"/>
            <a:ext cx="8520600" cy="572700"/>
          </a:xfrm>
          <a:prstGeom prst="rect">
            <a:avLst/>
          </a:prstGeom>
          <a:ln>
            <a:noFill/>
          </a:ln>
        </p:spPr>
        <p:txBody>
          <a:bodyPr spcFirstLastPara="1" vert="horz" wrap="square" lIns="91425" tIns="91425" rIns="91425" bIns="91425" rtlCol="0" anchor="t" anchorCtr="0">
            <a:normAutofit/>
          </a:bodyPr>
          <a:lstStyle/>
          <a:p>
            <a:pPr algn="l"/>
            <a:r>
              <a:rPr lang="en" dirty="0"/>
              <a:t>Method Overview</a:t>
            </a:r>
            <a:endParaRPr dirty="0"/>
          </a:p>
        </p:txBody>
      </p:sp>
      <p:pic>
        <p:nvPicPr>
          <p:cNvPr id="116" name="Google Shape;116;p20"/>
          <p:cNvPicPr preferRelativeResize="0"/>
          <p:nvPr/>
        </p:nvPicPr>
        <p:blipFill>
          <a:blip r:embed="rId3">
            <a:alphaModFix/>
          </a:blip>
          <a:stretch>
            <a:fillRect/>
          </a:stretch>
        </p:blipFill>
        <p:spPr>
          <a:xfrm>
            <a:off x="8520600" y="5634036"/>
            <a:ext cx="311700" cy="166500"/>
          </a:xfrm>
          <a:prstGeom prst="rect">
            <a:avLst/>
          </a:prstGeom>
          <a:noFill/>
          <a:ln>
            <a:noFill/>
          </a:ln>
        </p:spPr>
      </p:pic>
      <p:sp>
        <p:nvSpPr>
          <p:cNvPr id="117" name="Google Shape;117;p20"/>
          <p:cNvSpPr txBox="1">
            <a:spLocks noGrp="1"/>
          </p:cNvSpPr>
          <p:nvPr>
            <p:ph type="sldNum" idx="12"/>
          </p:nvPr>
        </p:nvSpPr>
        <p:spPr>
          <a:xfrm>
            <a:off x="7971908" y="5520467"/>
            <a:ext cx="548700" cy="393600"/>
          </a:xfrm>
          <a:prstGeom prst="rect">
            <a:avLst/>
          </a:prstGeom>
        </p:spPr>
        <p:txBody>
          <a:bodyPr spcFirstLastPara="1" vert="horz" wrap="square" lIns="91425" tIns="91425" rIns="91425" bIns="91425" rtlCol="0" anchor="ctr" anchorCtr="0">
            <a:normAutofit/>
          </a:bodyPr>
          <a:lstStyle/>
          <a:p>
            <a:pPr algn="r"/>
            <a:fld id="{00000000-1234-1234-1234-123412341234}" type="slidenum">
              <a:rPr lang="en">
                <a:latin typeface="Arial"/>
                <a:ea typeface="Arial"/>
                <a:cs typeface="Arial"/>
                <a:sym typeface="Arial"/>
              </a:rPr>
              <a:pPr algn="r"/>
              <a:t>57</a:t>
            </a:fld>
            <a:endParaRPr>
              <a:latin typeface="Arial"/>
              <a:ea typeface="Arial"/>
              <a:cs typeface="Arial"/>
              <a:sym typeface="Arial"/>
            </a:endParaRPr>
          </a:p>
        </p:txBody>
      </p:sp>
      <p:pic>
        <p:nvPicPr>
          <p:cNvPr id="118" name="Google Shape;118;p20"/>
          <p:cNvPicPr preferRelativeResize="0"/>
          <p:nvPr/>
        </p:nvPicPr>
        <p:blipFill>
          <a:blip r:embed="rId4">
            <a:alphaModFix/>
          </a:blip>
          <a:stretch>
            <a:fillRect/>
          </a:stretch>
        </p:blipFill>
        <p:spPr>
          <a:xfrm rot="3">
            <a:off x="539814" y="2052438"/>
            <a:ext cx="8064373" cy="340413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484764"/>
            <a:ext cx="8520600" cy="572700"/>
          </a:xfrm>
          <a:prstGeom prst="rect">
            <a:avLst/>
          </a:prstGeom>
          <a:ln>
            <a:noFill/>
          </a:ln>
        </p:spPr>
        <p:txBody>
          <a:bodyPr spcFirstLastPara="1" vert="horz" wrap="square" lIns="91425" tIns="91425" rIns="91425" bIns="91425" rtlCol="0" anchor="t" anchorCtr="0">
            <a:normAutofit/>
          </a:bodyPr>
          <a:lstStyle/>
          <a:p>
            <a:pPr algn="l"/>
            <a:r>
              <a:rPr lang="en"/>
              <a:t>Method: Retrospective analysis: </a:t>
            </a:r>
            <a:r>
              <a:rPr lang="en" b="1"/>
              <a:t>Issue selection</a:t>
            </a:r>
            <a:endParaRPr b="1"/>
          </a:p>
        </p:txBody>
      </p:sp>
      <p:sp>
        <p:nvSpPr>
          <p:cNvPr id="132" name="Google Shape;132;p22"/>
          <p:cNvSpPr txBox="1">
            <a:spLocks noGrp="1"/>
          </p:cNvSpPr>
          <p:nvPr>
            <p:ph type="body" idx="1"/>
          </p:nvPr>
        </p:nvSpPr>
        <p:spPr>
          <a:xfrm>
            <a:off x="311700" y="2009725"/>
            <a:ext cx="8170800" cy="3416400"/>
          </a:xfrm>
          <a:prstGeom prst="rect">
            <a:avLst/>
          </a:prstGeom>
        </p:spPr>
        <p:txBody>
          <a:bodyPr spcFirstLastPara="1" vert="horz" wrap="square" lIns="91425" tIns="91425" rIns="91425" bIns="91425" rtlCol="0" anchor="t" anchorCtr="0">
            <a:normAutofit/>
          </a:bodyPr>
          <a:lstStyle/>
          <a:p>
            <a:pPr marL="0" indent="0">
              <a:buNone/>
            </a:pPr>
            <a:endParaRPr sz="1600" i="1"/>
          </a:p>
          <a:p>
            <a:pPr marL="0" indent="0">
              <a:spcBef>
                <a:spcPts val="1200"/>
              </a:spcBef>
              <a:spcAft>
                <a:spcPts val="1200"/>
              </a:spcAft>
              <a:buNone/>
            </a:pPr>
            <a:endParaRPr i="1"/>
          </a:p>
        </p:txBody>
      </p:sp>
      <p:pic>
        <p:nvPicPr>
          <p:cNvPr id="133" name="Google Shape;133;p22"/>
          <p:cNvPicPr preferRelativeResize="0"/>
          <p:nvPr/>
        </p:nvPicPr>
        <p:blipFill>
          <a:blip r:embed="rId3">
            <a:alphaModFix/>
          </a:blip>
          <a:stretch>
            <a:fillRect/>
          </a:stretch>
        </p:blipFill>
        <p:spPr>
          <a:xfrm>
            <a:off x="1269387" y="1325126"/>
            <a:ext cx="6605224" cy="4675625"/>
          </a:xfrm>
          <a:prstGeom prst="rect">
            <a:avLst/>
          </a:prstGeom>
          <a:noFill/>
          <a:ln>
            <a:noFill/>
          </a:ln>
        </p:spPr>
      </p:pic>
      <p:pic>
        <p:nvPicPr>
          <p:cNvPr id="134" name="Google Shape;134;p22"/>
          <p:cNvPicPr preferRelativeResize="0"/>
          <p:nvPr/>
        </p:nvPicPr>
        <p:blipFill>
          <a:blip r:embed="rId4">
            <a:alphaModFix/>
          </a:blip>
          <a:stretch>
            <a:fillRect/>
          </a:stretch>
        </p:blipFill>
        <p:spPr>
          <a:xfrm>
            <a:off x="8520600" y="5634036"/>
            <a:ext cx="311700" cy="166500"/>
          </a:xfrm>
          <a:prstGeom prst="rect">
            <a:avLst/>
          </a:prstGeom>
          <a:noFill/>
          <a:ln>
            <a:noFill/>
          </a:ln>
        </p:spPr>
      </p:pic>
      <p:sp>
        <p:nvSpPr>
          <p:cNvPr id="135" name="Google Shape;135;p22"/>
          <p:cNvSpPr txBox="1">
            <a:spLocks noGrp="1"/>
          </p:cNvSpPr>
          <p:nvPr>
            <p:ph type="sldNum" idx="12"/>
          </p:nvPr>
        </p:nvSpPr>
        <p:spPr>
          <a:xfrm>
            <a:off x="7971908" y="5520467"/>
            <a:ext cx="548700" cy="393600"/>
          </a:xfrm>
          <a:prstGeom prst="rect">
            <a:avLst/>
          </a:prstGeom>
        </p:spPr>
        <p:txBody>
          <a:bodyPr spcFirstLastPara="1" vert="horz" wrap="square" lIns="91425" tIns="91425" rIns="91425" bIns="91425" rtlCol="0" anchor="ctr" anchorCtr="0">
            <a:normAutofit/>
          </a:bodyPr>
          <a:lstStyle/>
          <a:p>
            <a:pPr algn="r"/>
            <a:fld id="{00000000-1234-1234-1234-123412341234}" type="slidenum">
              <a:rPr lang="en">
                <a:latin typeface="Arial"/>
                <a:ea typeface="Arial"/>
                <a:cs typeface="Arial"/>
                <a:sym typeface="Arial"/>
              </a:rPr>
              <a:pPr algn="r"/>
              <a:t>58</a:t>
            </a:fld>
            <a:endParaRPr>
              <a:latin typeface="Arial"/>
              <a:ea typeface="Arial"/>
              <a:cs typeface="Arial"/>
              <a:sym typeface="Arial"/>
            </a:endParaRPr>
          </a:p>
        </p:txBody>
      </p:sp>
    </p:spTree>
    <p:extLst>
      <p:ext uri="{BB962C8B-B14F-4D97-AF65-F5344CB8AC3E}">
        <p14:creationId xmlns:p14="http://schemas.microsoft.com/office/powerpoint/2010/main" val="1852932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582189"/>
            <a:ext cx="8520600" cy="572700"/>
          </a:xfrm>
          <a:prstGeom prst="rect">
            <a:avLst/>
          </a:prstGeom>
          <a:ln>
            <a:noFill/>
          </a:ln>
        </p:spPr>
        <p:txBody>
          <a:bodyPr spcFirstLastPara="1" vert="horz" wrap="square" lIns="91425" tIns="91425" rIns="91425" bIns="91425" rtlCol="0" anchor="t" anchorCtr="0">
            <a:normAutofit/>
          </a:bodyPr>
          <a:lstStyle/>
          <a:p>
            <a:pPr algn="l"/>
            <a:r>
              <a:rPr lang="en"/>
              <a:t>RQ1: Failure Symptoms</a:t>
            </a:r>
            <a:endParaRPr/>
          </a:p>
        </p:txBody>
      </p:sp>
      <p:sp>
        <p:nvSpPr>
          <p:cNvPr id="141" name="Google Shape;141;p23"/>
          <p:cNvSpPr txBox="1">
            <a:spLocks noGrp="1"/>
          </p:cNvSpPr>
          <p:nvPr>
            <p:ph type="body" idx="1"/>
          </p:nvPr>
        </p:nvSpPr>
        <p:spPr>
          <a:xfrm>
            <a:off x="311700" y="2009725"/>
            <a:ext cx="4328100" cy="3416400"/>
          </a:xfrm>
          <a:prstGeom prst="rect">
            <a:avLst/>
          </a:prstGeom>
        </p:spPr>
        <p:txBody>
          <a:bodyPr spcFirstLastPara="1" vert="horz" wrap="square" lIns="91425" tIns="91425" rIns="91425" bIns="91425" rtlCol="0" anchor="t" anchorCtr="0">
            <a:normAutofit/>
          </a:bodyPr>
          <a:lstStyle/>
          <a:p>
            <a:pPr marL="0" indent="0">
              <a:buNone/>
            </a:pPr>
            <a:r>
              <a:rPr lang="en" i="1"/>
              <a:t>Common Failure Symptoms:</a:t>
            </a:r>
            <a:endParaRPr i="1"/>
          </a:p>
          <a:p>
            <a:pPr>
              <a:spcBef>
                <a:spcPts val="1200"/>
              </a:spcBef>
            </a:pPr>
            <a:r>
              <a:rPr lang="en"/>
              <a:t>Crashes</a:t>
            </a:r>
            <a:endParaRPr/>
          </a:p>
          <a:p>
            <a:r>
              <a:rPr lang="en"/>
              <a:t>Wrong Models</a:t>
            </a:r>
            <a:endParaRPr/>
          </a:p>
          <a:p>
            <a:pPr marL="0" indent="0">
              <a:spcBef>
                <a:spcPts val="1200"/>
              </a:spcBef>
              <a:spcAft>
                <a:spcPts val="1200"/>
              </a:spcAft>
              <a:buNone/>
            </a:pPr>
            <a:endParaRPr/>
          </a:p>
        </p:txBody>
      </p:sp>
      <p:pic>
        <p:nvPicPr>
          <p:cNvPr id="142" name="Google Shape;142;p23"/>
          <p:cNvPicPr preferRelativeResize="0"/>
          <p:nvPr/>
        </p:nvPicPr>
        <p:blipFill rotWithShape="1">
          <a:blip r:embed="rId3">
            <a:alphaModFix/>
          </a:blip>
          <a:srcRect r="30376"/>
          <a:stretch/>
        </p:blipFill>
        <p:spPr>
          <a:xfrm>
            <a:off x="3753257" y="2172713"/>
            <a:ext cx="4864718" cy="3090425"/>
          </a:xfrm>
          <a:prstGeom prst="rect">
            <a:avLst/>
          </a:prstGeom>
          <a:noFill/>
          <a:ln>
            <a:noFill/>
          </a:ln>
        </p:spPr>
      </p:pic>
      <p:pic>
        <p:nvPicPr>
          <p:cNvPr id="143" name="Google Shape;143;p23"/>
          <p:cNvPicPr preferRelativeResize="0"/>
          <p:nvPr/>
        </p:nvPicPr>
        <p:blipFill>
          <a:blip r:embed="rId4">
            <a:alphaModFix/>
          </a:blip>
          <a:stretch>
            <a:fillRect/>
          </a:stretch>
        </p:blipFill>
        <p:spPr>
          <a:xfrm>
            <a:off x="8520600" y="5634036"/>
            <a:ext cx="311700" cy="166500"/>
          </a:xfrm>
          <a:prstGeom prst="rect">
            <a:avLst/>
          </a:prstGeom>
          <a:noFill/>
          <a:ln>
            <a:noFill/>
          </a:ln>
        </p:spPr>
      </p:pic>
      <p:sp>
        <p:nvSpPr>
          <p:cNvPr id="144" name="Google Shape;144;p23"/>
          <p:cNvSpPr txBox="1">
            <a:spLocks noGrp="1"/>
          </p:cNvSpPr>
          <p:nvPr>
            <p:ph type="sldNum" idx="12"/>
          </p:nvPr>
        </p:nvSpPr>
        <p:spPr>
          <a:xfrm>
            <a:off x="7971908" y="5520467"/>
            <a:ext cx="548700" cy="393600"/>
          </a:xfrm>
          <a:prstGeom prst="rect">
            <a:avLst/>
          </a:prstGeom>
        </p:spPr>
        <p:txBody>
          <a:bodyPr spcFirstLastPara="1" vert="horz" wrap="square" lIns="91425" tIns="91425" rIns="91425" bIns="91425" rtlCol="0" anchor="ctr" anchorCtr="0">
            <a:normAutofit/>
          </a:bodyPr>
          <a:lstStyle/>
          <a:p>
            <a:pPr algn="r"/>
            <a:fld id="{00000000-1234-1234-1234-123412341234}" type="slidenum">
              <a:rPr lang="en">
                <a:latin typeface="Arial"/>
                <a:ea typeface="Arial"/>
                <a:cs typeface="Arial"/>
                <a:sym typeface="Arial"/>
              </a:rPr>
              <a:pPr algn="r"/>
              <a:t>59</a:t>
            </a:fld>
            <a:endParaRPr>
              <a:latin typeface="Arial"/>
              <a:ea typeface="Arial"/>
              <a:cs typeface="Arial"/>
              <a:sym typeface="Arial"/>
            </a:endParaRPr>
          </a:p>
        </p:txBody>
      </p:sp>
      <p:sp>
        <p:nvSpPr>
          <p:cNvPr id="3" name="Rectangle 2">
            <a:extLst>
              <a:ext uri="{FF2B5EF4-FFF2-40B4-BE49-F238E27FC236}">
                <a16:creationId xmlns:a16="http://schemas.microsoft.com/office/drawing/2014/main" id="{F2FB050F-3025-CA72-2CC5-78D087A5E2AB}"/>
              </a:ext>
            </a:extLst>
          </p:cNvPr>
          <p:cNvSpPr/>
          <p:nvPr/>
        </p:nvSpPr>
        <p:spPr>
          <a:xfrm>
            <a:off x="7370956" y="2741807"/>
            <a:ext cx="1149644" cy="32338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4AEA47E-3A0F-5603-F158-7222CA11EF6E}"/>
              </a:ext>
            </a:extLst>
          </p:cNvPr>
          <p:cNvSpPr/>
          <p:nvPr/>
        </p:nvSpPr>
        <p:spPr>
          <a:xfrm>
            <a:off x="7370956" y="3066486"/>
            <a:ext cx="1149644" cy="323385"/>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1A2333F-30B3-6AD8-39EC-48738191CEB4}"/>
              </a:ext>
            </a:extLst>
          </p:cNvPr>
          <p:cNvCxnSpPr>
            <a:cxnSpLocks/>
          </p:cNvCxnSpPr>
          <p:nvPr/>
        </p:nvCxnSpPr>
        <p:spPr>
          <a:xfrm flipH="1" flipV="1">
            <a:off x="1737360" y="2741806"/>
            <a:ext cx="2225040" cy="1576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BE85412-DABD-7E8D-00CA-2E140BEA08DF}"/>
              </a:ext>
            </a:extLst>
          </p:cNvPr>
          <p:cNvCxnSpPr>
            <a:cxnSpLocks/>
          </p:cNvCxnSpPr>
          <p:nvPr/>
        </p:nvCxnSpPr>
        <p:spPr>
          <a:xfrm flipH="1" flipV="1">
            <a:off x="2377440" y="3065192"/>
            <a:ext cx="1584960" cy="13901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mpilers">
            <a:extLst>
              <a:ext uri="{FF2B5EF4-FFF2-40B4-BE49-F238E27FC236}">
                <a16:creationId xmlns:a16="http://schemas.microsoft.com/office/drawing/2014/main" id="{20C3FC25-C020-FC40-8C0D-A920DA133B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5654" y="4761013"/>
            <a:ext cx="746805" cy="1120207"/>
          </a:xfrm>
          <a:prstGeom prst="rect">
            <a:avLst/>
          </a:prstGeom>
        </p:spPr>
      </p:pic>
      <p:grpSp>
        <p:nvGrpSpPr>
          <p:cNvPr id="38" name="Serialization">
            <a:extLst>
              <a:ext uri="{FF2B5EF4-FFF2-40B4-BE49-F238E27FC236}">
                <a16:creationId xmlns:a16="http://schemas.microsoft.com/office/drawing/2014/main" id="{FEE814BF-AFA7-094E-9536-8C925FCC359C}"/>
              </a:ext>
            </a:extLst>
          </p:cNvPr>
          <p:cNvGrpSpPr/>
          <p:nvPr/>
        </p:nvGrpSpPr>
        <p:grpSpPr>
          <a:xfrm>
            <a:off x="2379295" y="782705"/>
            <a:ext cx="2147875" cy="1099998"/>
            <a:chOff x="5417287" y="1763550"/>
            <a:chExt cx="2147875" cy="1099998"/>
          </a:xfrm>
        </p:grpSpPr>
        <p:grpSp>
          <p:nvGrpSpPr>
            <p:cNvPr id="12" name="Group 11">
              <a:extLst>
                <a:ext uri="{FF2B5EF4-FFF2-40B4-BE49-F238E27FC236}">
                  <a16:creationId xmlns:a16="http://schemas.microsoft.com/office/drawing/2014/main" id="{F2F6479A-100A-2A46-BAFD-C27165277388}"/>
                </a:ext>
              </a:extLst>
            </p:cNvPr>
            <p:cNvGrpSpPr/>
            <p:nvPr/>
          </p:nvGrpSpPr>
          <p:grpSpPr>
            <a:xfrm>
              <a:off x="5704648" y="1763550"/>
              <a:ext cx="1658161" cy="648713"/>
              <a:chOff x="5704648" y="1763550"/>
              <a:chExt cx="1876460" cy="734117"/>
            </a:xfrm>
          </p:grpSpPr>
          <p:pic>
            <p:nvPicPr>
              <p:cNvPr id="10" name="Picture 9">
                <a:extLst>
                  <a:ext uri="{FF2B5EF4-FFF2-40B4-BE49-F238E27FC236}">
                    <a16:creationId xmlns:a16="http://schemas.microsoft.com/office/drawing/2014/main" id="{56B73CCC-B4AE-0541-8A02-D7C06538B70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04648" y="1763550"/>
                <a:ext cx="1876460" cy="648714"/>
              </a:xfrm>
              <a:prstGeom prst="rect">
                <a:avLst/>
              </a:prstGeom>
            </p:spPr>
          </p:pic>
          <p:sp>
            <p:nvSpPr>
              <p:cNvPr id="11" name="Rectangle 10">
                <a:extLst>
                  <a:ext uri="{FF2B5EF4-FFF2-40B4-BE49-F238E27FC236}">
                    <a16:creationId xmlns:a16="http://schemas.microsoft.com/office/drawing/2014/main" id="{A53703CB-B2EF-6847-B525-327718140F14}"/>
                  </a:ext>
                </a:extLst>
              </p:cNvPr>
              <p:cNvSpPr/>
              <p:nvPr/>
            </p:nvSpPr>
            <p:spPr bwMode="auto">
              <a:xfrm>
                <a:off x="5973350" y="2359651"/>
                <a:ext cx="1316450" cy="138016"/>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9" name="Group 18">
              <a:extLst>
                <a:ext uri="{FF2B5EF4-FFF2-40B4-BE49-F238E27FC236}">
                  <a16:creationId xmlns:a16="http://schemas.microsoft.com/office/drawing/2014/main" id="{8500A1D5-735B-5A4A-9103-92E1F076F4E3}"/>
                </a:ext>
              </a:extLst>
            </p:cNvPr>
            <p:cNvGrpSpPr/>
            <p:nvPr/>
          </p:nvGrpSpPr>
          <p:grpSpPr>
            <a:xfrm>
              <a:off x="5417287" y="2346439"/>
              <a:ext cx="2147875" cy="517109"/>
              <a:chOff x="6150992" y="2934750"/>
              <a:chExt cx="2147875" cy="517109"/>
            </a:xfrm>
          </p:grpSpPr>
          <p:pic>
            <p:nvPicPr>
              <p:cNvPr id="13" name="Picture 12">
                <a:extLst>
                  <a:ext uri="{FF2B5EF4-FFF2-40B4-BE49-F238E27FC236}">
                    <a16:creationId xmlns:a16="http://schemas.microsoft.com/office/drawing/2014/main" id="{48CD087B-1895-8A44-88D8-6B0477C3381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50992" y="2957610"/>
                <a:ext cx="491886" cy="471390"/>
              </a:xfrm>
              <a:prstGeom prst="rect">
                <a:avLst/>
              </a:prstGeom>
            </p:spPr>
          </p:pic>
          <p:pic>
            <p:nvPicPr>
              <p:cNvPr id="14" name="Picture 13">
                <a:extLst>
                  <a:ext uri="{FF2B5EF4-FFF2-40B4-BE49-F238E27FC236}">
                    <a16:creationId xmlns:a16="http://schemas.microsoft.com/office/drawing/2014/main" id="{8D537849-A273-2C4F-9CAE-4AE53B39028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06982" y="2934750"/>
                <a:ext cx="491885" cy="517109"/>
              </a:xfrm>
              <a:prstGeom prst="rect">
                <a:avLst/>
              </a:prstGeom>
            </p:spPr>
          </p:pic>
          <p:grpSp>
            <p:nvGrpSpPr>
              <p:cNvPr id="18" name="Group 17">
                <a:extLst>
                  <a:ext uri="{FF2B5EF4-FFF2-40B4-BE49-F238E27FC236}">
                    <a16:creationId xmlns:a16="http://schemas.microsoft.com/office/drawing/2014/main" id="{0514DB5E-2482-CF43-90FC-4DA39DB719E3}"/>
                  </a:ext>
                </a:extLst>
              </p:cNvPr>
              <p:cNvGrpSpPr/>
              <p:nvPr/>
            </p:nvGrpSpPr>
            <p:grpSpPr>
              <a:xfrm>
                <a:off x="6643682" y="2970117"/>
                <a:ext cx="1163300" cy="421342"/>
                <a:chOff x="3439352" y="2698376"/>
                <a:chExt cx="3825047" cy="1090222"/>
              </a:xfrm>
            </p:grpSpPr>
            <p:pic>
              <p:nvPicPr>
                <p:cNvPr id="16" name="Picture 15">
                  <a:extLst>
                    <a:ext uri="{FF2B5EF4-FFF2-40B4-BE49-F238E27FC236}">
                      <a16:creationId xmlns:a16="http://schemas.microsoft.com/office/drawing/2014/main" id="{594A71D3-1BC1-0B45-B51E-E9CB20B9C6F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439352" y="2698376"/>
                  <a:ext cx="3825047" cy="1066800"/>
                </a:xfrm>
                <a:prstGeom prst="rect">
                  <a:avLst/>
                </a:prstGeom>
              </p:spPr>
            </p:pic>
            <p:sp>
              <p:nvSpPr>
                <p:cNvPr id="17" name="Rectangle 16">
                  <a:extLst>
                    <a:ext uri="{FF2B5EF4-FFF2-40B4-BE49-F238E27FC236}">
                      <a16:creationId xmlns:a16="http://schemas.microsoft.com/office/drawing/2014/main" id="{74478C5A-24F8-AD4A-B236-CD90C962A928}"/>
                    </a:ext>
                  </a:extLst>
                </p:cNvPr>
                <p:cNvSpPr/>
                <p:nvPr/>
              </p:nvSpPr>
              <p:spPr bwMode="auto">
                <a:xfrm>
                  <a:off x="3930383" y="3658299"/>
                  <a:ext cx="2631781" cy="130299"/>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grpSp>
      <p:grpSp>
        <p:nvGrpSpPr>
          <p:cNvPr id="37" name="VCS">
            <a:extLst>
              <a:ext uri="{FF2B5EF4-FFF2-40B4-BE49-F238E27FC236}">
                <a16:creationId xmlns:a16="http://schemas.microsoft.com/office/drawing/2014/main" id="{0FB76EF3-F45B-3445-AD34-77E8A44CB630}"/>
              </a:ext>
            </a:extLst>
          </p:cNvPr>
          <p:cNvGrpSpPr/>
          <p:nvPr/>
        </p:nvGrpSpPr>
        <p:grpSpPr>
          <a:xfrm>
            <a:off x="4802761" y="410789"/>
            <a:ext cx="2145123" cy="1131981"/>
            <a:chOff x="2426877" y="69749"/>
            <a:chExt cx="2145123" cy="1131981"/>
          </a:xfrm>
        </p:grpSpPr>
        <p:pic>
          <p:nvPicPr>
            <p:cNvPr id="24" name="Picture 23">
              <a:extLst>
                <a:ext uri="{FF2B5EF4-FFF2-40B4-BE49-F238E27FC236}">
                  <a16:creationId xmlns:a16="http://schemas.microsoft.com/office/drawing/2014/main" id="{419E6D7C-5FD9-A34B-97D2-5B021B661FBE}"/>
                </a:ext>
              </a:extLst>
            </p:cNvPr>
            <p:cNvPicPr>
              <a:picLocks noChangeAspect="1"/>
            </p:cNvPicPr>
            <p:nvPr/>
          </p:nvPicPr>
          <p:blipFill>
            <a:blip r:embed="rId8"/>
            <a:stretch>
              <a:fillRect/>
            </a:stretch>
          </p:blipFill>
          <p:spPr>
            <a:xfrm>
              <a:off x="2426877" y="325430"/>
              <a:ext cx="1270000" cy="876300"/>
            </a:xfrm>
            <a:prstGeom prst="rect">
              <a:avLst/>
            </a:prstGeom>
          </p:spPr>
        </p:pic>
        <p:pic>
          <p:nvPicPr>
            <p:cNvPr id="25" name="Picture 24">
              <a:extLst>
                <a:ext uri="{FF2B5EF4-FFF2-40B4-BE49-F238E27FC236}">
                  <a16:creationId xmlns:a16="http://schemas.microsoft.com/office/drawing/2014/main" id="{25F8828A-B3A9-6A4E-8937-F1AFAE50EF0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00215" y="439918"/>
              <a:ext cx="544691" cy="737602"/>
            </a:xfrm>
            <a:prstGeom prst="rect">
              <a:avLst/>
            </a:prstGeom>
          </p:spPr>
        </p:pic>
        <p:pic>
          <p:nvPicPr>
            <p:cNvPr id="4" name="Picture 3">
              <a:extLst>
                <a:ext uri="{FF2B5EF4-FFF2-40B4-BE49-F238E27FC236}">
                  <a16:creationId xmlns:a16="http://schemas.microsoft.com/office/drawing/2014/main" id="{AB7FEADF-8CB7-F941-ADE5-3D8BCFB076E5}"/>
                </a:ext>
              </a:extLst>
            </p:cNvPr>
            <p:cNvPicPr>
              <a:picLocks noChangeAspect="1"/>
            </p:cNvPicPr>
            <p:nvPr/>
          </p:nvPicPr>
          <p:blipFill>
            <a:blip r:embed="rId10" cstate="email">
              <a:extLst>
                <a:ext uri="{BEBA8EAE-BF5A-486C-A8C5-ECC9F3942E4B}">
                  <a14:imgProps xmlns:a14="http://schemas.microsoft.com/office/drawing/2010/main">
                    <a14:imgLayer r:embed="rId11">
                      <a14:imgEffect>
                        <a14:backgroundRemoval t="10000" b="90000" l="10000" r="90000">
                          <a14:foregroundMark x1="28261" y1="12698" x2="21739" y2="25397"/>
                          <a14:foregroundMark x1="57065" y1="31746" x2="66304" y2="23810"/>
                          <a14:foregroundMark x1="75000" y1="22222" x2="80435" y2="61905"/>
                          <a14:foregroundMark x1="22826" y1="22222" x2="20109" y2="30159"/>
                        </a14:backgroundRemoval>
                      </a14:imgEffect>
                    </a14:imgLayer>
                  </a14:imgProps>
                </a:ext>
                <a:ext uri="{28A0092B-C50C-407E-A947-70E740481C1C}">
                  <a14:useLocalDpi xmlns:a14="http://schemas.microsoft.com/office/drawing/2010/main"/>
                </a:ext>
              </a:extLst>
            </a:blip>
            <a:stretch>
              <a:fillRect/>
            </a:stretch>
          </p:blipFill>
          <p:spPr>
            <a:xfrm>
              <a:off x="2819463" y="69749"/>
              <a:ext cx="1752537" cy="596101"/>
            </a:xfrm>
            <a:prstGeom prst="rect">
              <a:avLst/>
            </a:prstGeom>
          </p:spPr>
        </p:pic>
      </p:grpSp>
      <p:grpSp>
        <p:nvGrpSpPr>
          <p:cNvPr id="40" name="Virtualization and containerization">
            <a:extLst>
              <a:ext uri="{FF2B5EF4-FFF2-40B4-BE49-F238E27FC236}">
                <a16:creationId xmlns:a16="http://schemas.microsoft.com/office/drawing/2014/main" id="{F8C9FCF2-1B8B-464B-B7D1-8AA13C252B0F}"/>
              </a:ext>
            </a:extLst>
          </p:cNvPr>
          <p:cNvGrpSpPr/>
          <p:nvPr/>
        </p:nvGrpSpPr>
        <p:grpSpPr>
          <a:xfrm>
            <a:off x="6227278" y="2180756"/>
            <a:ext cx="1985953" cy="1387113"/>
            <a:chOff x="6969083" y="3596102"/>
            <a:chExt cx="1985953" cy="1387113"/>
          </a:xfrm>
        </p:grpSpPr>
        <p:pic>
          <p:nvPicPr>
            <p:cNvPr id="6" name="Picture 5">
              <a:extLst>
                <a:ext uri="{FF2B5EF4-FFF2-40B4-BE49-F238E27FC236}">
                  <a16:creationId xmlns:a16="http://schemas.microsoft.com/office/drawing/2014/main" id="{95DD5DE4-52B4-A341-9730-81B748F1B197}"/>
                </a:ext>
              </a:extLst>
            </p:cNvPr>
            <p:cNvPicPr>
              <a:picLocks noChangeAspect="1"/>
            </p:cNvPicPr>
            <p:nvPr/>
          </p:nvPicPr>
          <p:blipFill>
            <a:blip r:embed="rId12" cstate="email">
              <a:extLst>
                <a:ext uri="{BEBA8EAE-BF5A-486C-A8C5-ECC9F3942E4B}">
                  <a14:imgProps xmlns:a14="http://schemas.microsoft.com/office/drawing/2010/main">
                    <a14:imgLayer r:embed="rId13">
                      <a14:imgEffect>
                        <a14:backgroundRemoval t="9524" b="98214" l="10000" r="90000">
                          <a14:foregroundMark x1="36000" y1="50000" x2="40000" y2="54762"/>
                          <a14:foregroundMark x1="20667" y1="83333" x2="72333" y2="83929"/>
                          <a14:foregroundMark x1="57667" y1="83333" x2="51000" y2="69048"/>
                          <a14:foregroundMark x1="66000" y1="75000" x2="64667" y2="91071"/>
                          <a14:foregroundMark x1="70333" y1="82738" x2="77667" y2="80357"/>
                          <a14:foregroundMark x1="74333" y1="95238" x2="25000" y2="91667"/>
                          <a14:foregroundMark x1="28333" y1="70238" x2="21000" y2="86310"/>
                          <a14:foregroundMark x1="47667" y1="79167" x2="28333" y2="79762"/>
                          <a14:foregroundMark x1="52000" y1="77381" x2="43000" y2="76190"/>
                          <a14:foregroundMark x1="64333" y1="75595" x2="61000" y2="76190"/>
                          <a14:foregroundMark x1="73667" y1="75595" x2="73667" y2="75595"/>
                          <a14:foregroundMark x1="70667" y1="76190" x2="70667" y2="76190"/>
                          <a14:foregroundMark x1="68667" y1="78571" x2="68667" y2="78571"/>
                          <a14:foregroundMark x1="74667" y1="79762" x2="74667" y2="79762"/>
                          <a14:foregroundMark x1="73667" y1="83333" x2="73667" y2="83333"/>
                          <a14:foregroundMark x1="73667" y1="83929" x2="73667" y2="83929"/>
                          <a14:foregroundMark x1="73667" y1="83929" x2="74333" y2="79762"/>
                          <a14:foregroundMark x1="74667" y1="88095" x2="73667" y2="93452"/>
                          <a14:foregroundMark x1="24333" y1="98214" x2="20333" y2="84524"/>
                        </a14:backgroundRemoval>
                      </a14:imgEffect>
                    </a14:imgLayer>
                  </a14:imgProps>
                </a:ext>
                <a:ext uri="{28A0092B-C50C-407E-A947-70E740481C1C}">
                  <a14:useLocalDpi xmlns:a14="http://schemas.microsoft.com/office/drawing/2010/main"/>
                </a:ext>
              </a:extLst>
            </a:blip>
            <a:stretch>
              <a:fillRect/>
            </a:stretch>
          </p:blipFill>
          <p:spPr>
            <a:xfrm>
              <a:off x="6969083" y="3916415"/>
              <a:ext cx="1905000" cy="1066800"/>
            </a:xfrm>
            <a:prstGeom prst="rect">
              <a:avLst/>
            </a:prstGeom>
          </p:spPr>
        </p:pic>
        <p:pic>
          <p:nvPicPr>
            <p:cNvPr id="27" name="Picture 26">
              <a:extLst>
                <a:ext uri="{FF2B5EF4-FFF2-40B4-BE49-F238E27FC236}">
                  <a16:creationId xmlns:a16="http://schemas.microsoft.com/office/drawing/2014/main" id="{CF0914B9-25A6-2244-B979-18859FE9F14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052924" y="3596102"/>
              <a:ext cx="902112" cy="875048"/>
            </a:xfrm>
            <a:prstGeom prst="rect">
              <a:avLst/>
            </a:prstGeom>
          </p:spPr>
        </p:pic>
      </p:grpSp>
      <p:grpSp>
        <p:nvGrpSpPr>
          <p:cNvPr id="39" name="Serverless deployment">
            <a:extLst>
              <a:ext uri="{FF2B5EF4-FFF2-40B4-BE49-F238E27FC236}">
                <a16:creationId xmlns:a16="http://schemas.microsoft.com/office/drawing/2014/main" id="{5A9FBFDD-F103-1745-84C7-06519ADCEE11}"/>
              </a:ext>
            </a:extLst>
          </p:cNvPr>
          <p:cNvGrpSpPr/>
          <p:nvPr/>
        </p:nvGrpSpPr>
        <p:grpSpPr>
          <a:xfrm>
            <a:off x="6630533" y="4052014"/>
            <a:ext cx="1759890" cy="1659502"/>
            <a:chOff x="5559329" y="3475792"/>
            <a:chExt cx="1759890" cy="1659502"/>
          </a:xfrm>
        </p:grpSpPr>
        <p:pic>
          <p:nvPicPr>
            <p:cNvPr id="26" name="Picture 25">
              <a:extLst>
                <a:ext uri="{FF2B5EF4-FFF2-40B4-BE49-F238E27FC236}">
                  <a16:creationId xmlns:a16="http://schemas.microsoft.com/office/drawing/2014/main" id="{2E956212-338A-D249-AF00-8FABB14F9C5D}"/>
                </a:ext>
              </a:extLst>
            </p:cNvPr>
            <p:cNvPicPr>
              <a:picLocks noChangeAspect="1"/>
            </p:cNvPicPr>
            <p:nvPr/>
          </p:nvPicPr>
          <p:blipFill>
            <a:blip r:embed="rId15"/>
            <a:stretch>
              <a:fillRect/>
            </a:stretch>
          </p:blipFill>
          <p:spPr>
            <a:xfrm>
              <a:off x="5640282" y="3475792"/>
              <a:ext cx="1206500" cy="952500"/>
            </a:xfrm>
            <a:prstGeom prst="rect">
              <a:avLst/>
            </a:prstGeom>
          </p:spPr>
        </p:pic>
        <p:pic>
          <p:nvPicPr>
            <p:cNvPr id="28" name="Picture 27">
              <a:extLst>
                <a:ext uri="{FF2B5EF4-FFF2-40B4-BE49-F238E27FC236}">
                  <a16:creationId xmlns:a16="http://schemas.microsoft.com/office/drawing/2014/main" id="{51FC1ABA-3491-D947-B6F9-1B4F145516C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483560" y="4002545"/>
              <a:ext cx="835659" cy="835659"/>
            </a:xfrm>
            <a:prstGeom prst="rect">
              <a:avLst/>
            </a:prstGeom>
          </p:spPr>
        </p:pic>
        <p:pic>
          <p:nvPicPr>
            <p:cNvPr id="30" name="Picture 29">
              <a:extLst>
                <a:ext uri="{FF2B5EF4-FFF2-40B4-BE49-F238E27FC236}">
                  <a16:creationId xmlns:a16="http://schemas.microsoft.com/office/drawing/2014/main" id="{6A6E9412-BE5F-FD4D-A79C-BBE9F226467C}"/>
                </a:ext>
              </a:extLst>
            </p:cNvPr>
            <p:cNvPicPr>
              <a:picLocks noChangeAspect="1"/>
            </p:cNvPicPr>
            <p:nvPr/>
          </p:nvPicPr>
          <p:blipFill>
            <a:blip r:embed="rId17" cstate="screen">
              <a:extLst>
                <a:ext uri="{BEBA8EAE-BF5A-486C-A8C5-ECC9F3942E4B}">
                  <a14:imgProps xmlns:a14="http://schemas.microsoft.com/office/drawing/2010/main">
                    <a14:imgLayer r:embed="rId18">
                      <a14:imgEffect>
                        <a14:backgroundRemoval t="10000" b="90000" l="6750" r="93250">
                          <a14:foregroundMark x1="17000" y1="28000" x2="9000" y2="69000"/>
                          <a14:foregroundMark x1="9000" y1="69000" x2="50750" y2="77750"/>
                          <a14:foregroundMark x1="50750" y1="77750" x2="13250" y2="36250"/>
                          <a14:foregroundMark x1="90500" y1="41000" x2="90500" y2="48000"/>
                          <a14:foregroundMark x1="93250" y1="45000" x2="93250" y2="48750"/>
                          <a14:foregroundMark x1="6750" y1="50000" x2="8500" y2="56000"/>
                        </a14:backgroundRemoval>
                      </a14:imgEffect>
                    </a14:imgLayer>
                  </a14:imgProps>
                </a:ext>
                <a:ext uri="{28A0092B-C50C-407E-A947-70E740481C1C}">
                  <a14:useLocalDpi xmlns:a14="http://schemas.microsoft.com/office/drawing/2010/main"/>
                </a:ext>
              </a:extLst>
            </a:blip>
            <a:stretch>
              <a:fillRect/>
            </a:stretch>
          </p:blipFill>
          <p:spPr>
            <a:xfrm>
              <a:off x="5559329" y="3916415"/>
              <a:ext cx="1218879" cy="1218879"/>
            </a:xfrm>
            <a:prstGeom prst="rect">
              <a:avLst/>
            </a:prstGeom>
          </p:spPr>
        </p:pic>
      </p:grpSp>
      <p:pic>
        <p:nvPicPr>
          <p:cNvPr id="34" name="Picture 33">
            <a:extLst>
              <a:ext uri="{FF2B5EF4-FFF2-40B4-BE49-F238E27FC236}">
                <a16:creationId xmlns:a16="http://schemas.microsoft.com/office/drawing/2014/main" id="{0177BBCE-095B-5B45-965D-75A243EC9904}"/>
              </a:ext>
            </a:extLst>
          </p:cNvPr>
          <p:cNvPicPr>
            <a:picLocks noChangeAspect="1"/>
          </p:cNvPicPr>
          <p:nvPr/>
        </p:nvPicPr>
        <p:blipFill>
          <a:blip r:embed="rId19"/>
          <a:stretch>
            <a:fillRect/>
          </a:stretch>
        </p:blipFill>
        <p:spPr>
          <a:xfrm>
            <a:off x="3533185" y="2444384"/>
            <a:ext cx="2077630" cy="1969232"/>
          </a:xfrm>
          <a:prstGeom prst="rect">
            <a:avLst/>
          </a:prstGeom>
        </p:spPr>
      </p:pic>
      <p:pic>
        <p:nvPicPr>
          <p:cNvPr id="42" name="DB">
            <a:extLst>
              <a:ext uri="{FF2B5EF4-FFF2-40B4-BE49-F238E27FC236}">
                <a16:creationId xmlns:a16="http://schemas.microsoft.com/office/drawing/2014/main" id="{CE4C1C9B-3319-2E4C-9BB4-24E113BC308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00071" y="1603457"/>
            <a:ext cx="1020415" cy="1232199"/>
          </a:xfrm>
          <a:prstGeom prst="rect">
            <a:avLst/>
          </a:prstGeom>
        </p:spPr>
      </p:pic>
      <p:pic>
        <p:nvPicPr>
          <p:cNvPr id="44" name="WWW">
            <a:extLst>
              <a:ext uri="{FF2B5EF4-FFF2-40B4-BE49-F238E27FC236}">
                <a16:creationId xmlns:a16="http://schemas.microsoft.com/office/drawing/2014/main" id="{64FF3516-FB5A-844D-A664-12DF4F742CC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570382" y="134159"/>
            <a:ext cx="1096274" cy="1096274"/>
          </a:xfrm>
          <a:prstGeom prst="rect">
            <a:avLst/>
          </a:prstGeom>
        </p:spPr>
      </p:pic>
      <p:pic>
        <p:nvPicPr>
          <p:cNvPr id="45" name="Code">
            <a:extLst>
              <a:ext uri="{FF2B5EF4-FFF2-40B4-BE49-F238E27FC236}">
                <a16:creationId xmlns:a16="http://schemas.microsoft.com/office/drawing/2014/main" id="{2B6275A5-232A-DA4D-8763-D3F95F97A4A1}"/>
              </a:ext>
            </a:extLst>
          </p:cNvPr>
          <p:cNvPicPr>
            <a:picLocks noChangeAspect="1"/>
          </p:cNvPicPr>
          <p:nvPr/>
        </p:nvPicPr>
        <p:blipFill>
          <a:blip r:embed="rId22" cstate="screen">
            <a:extLst>
              <a:ext uri="{BEBA8EAE-BF5A-486C-A8C5-ECC9F3942E4B}">
                <a14:imgProps xmlns:a14="http://schemas.microsoft.com/office/drawing/2010/main">
                  <a14:imgLayer r:embed="rId23">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914450" y="4318199"/>
            <a:ext cx="1698290" cy="1698290"/>
          </a:xfrm>
          <a:prstGeom prst="rect">
            <a:avLst/>
          </a:prstGeom>
        </p:spPr>
      </p:pic>
      <p:grpSp>
        <p:nvGrpSpPr>
          <p:cNvPr id="36" name="IDEs">
            <a:extLst>
              <a:ext uri="{FF2B5EF4-FFF2-40B4-BE49-F238E27FC236}">
                <a16:creationId xmlns:a16="http://schemas.microsoft.com/office/drawing/2014/main" id="{FA2752BC-7811-AD48-8456-0BD896F7E0ED}"/>
              </a:ext>
            </a:extLst>
          </p:cNvPr>
          <p:cNvGrpSpPr/>
          <p:nvPr/>
        </p:nvGrpSpPr>
        <p:grpSpPr>
          <a:xfrm>
            <a:off x="2001372" y="3465067"/>
            <a:ext cx="1792535" cy="1684623"/>
            <a:chOff x="913836" y="2047766"/>
            <a:chExt cx="1792535" cy="1684623"/>
          </a:xfrm>
        </p:grpSpPr>
        <p:pic>
          <p:nvPicPr>
            <p:cNvPr id="7" name="Picture 6">
              <a:extLst>
                <a:ext uri="{FF2B5EF4-FFF2-40B4-BE49-F238E27FC236}">
                  <a16:creationId xmlns:a16="http://schemas.microsoft.com/office/drawing/2014/main" id="{CC291F86-3285-0446-898A-2F338CF7D1CC}"/>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13836" y="2376806"/>
              <a:ext cx="867355" cy="867355"/>
            </a:xfrm>
            <a:prstGeom prst="rect">
              <a:avLst/>
            </a:prstGeom>
          </p:spPr>
        </p:pic>
        <p:pic>
          <p:nvPicPr>
            <p:cNvPr id="22" name="Picture 21">
              <a:extLst>
                <a:ext uri="{FF2B5EF4-FFF2-40B4-BE49-F238E27FC236}">
                  <a16:creationId xmlns:a16="http://schemas.microsoft.com/office/drawing/2014/main" id="{72BA131A-8F67-E944-831B-6BBFA38909F0}"/>
                </a:ext>
              </a:extLst>
            </p:cNvPr>
            <p:cNvPicPr>
              <a:picLocks noChangeAspect="1"/>
            </p:cNvPicPr>
            <p:nvPr/>
          </p:nvPicPr>
          <p:blipFill>
            <a:blip r:embed="rId25" cstate="screen">
              <a:extLst>
                <a:ext uri="{BEBA8EAE-BF5A-486C-A8C5-ECC9F3942E4B}">
                  <a14:imgProps xmlns:a14="http://schemas.microsoft.com/office/drawing/2010/main">
                    <a14:imgLayer r:embed="rId26">
                      <a14:imgEffect>
                        <a14:backgroundRemoval t="0" b="98454" l="9653" r="89575">
                          <a14:foregroundMark x1="44015" y1="17526" x2="26255" y2="82990"/>
                          <a14:foregroundMark x1="26255" y1="82990" x2="68340" y2="41237"/>
                          <a14:foregroundMark x1="68340" y1="41237" x2="28958" y2="0"/>
                          <a14:foregroundMark x1="28958" y1="0" x2="20463" y2="7732"/>
                          <a14:foregroundMark x1="79537" y1="79381" x2="29344" y2="72680"/>
                          <a14:foregroundMark x1="29344" y1="72680" x2="71815" y2="72680"/>
                          <a14:foregroundMark x1="76062" y1="89175" x2="39768" y2="86082"/>
                          <a14:foregroundMark x1="54663" y1="97825" x2="55212" y2="98454"/>
                          <a14:foregroundMark x1="83012" y1="28351" x2="72587" y2="44330"/>
                          <a14:foregroundMark x1="71429" y1="28351" x2="77220" y2="42268"/>
                          <a14:foregroundMark x1="59459" y1="23711" x2="48649" y2="52577"/>
                          <a14:foregroundMark x1="55985" y1="36082" x2="51351" y2="45361"/>
                          <a14:foregroundMark x1="34749" y1="26804" x2="51351" y2="35052"/>
                          <a14:foregroundMark x1="39382" y1="47423" x2="55985" y2="51031"/>
                          <a14:foregroundMark x1="55985" y1="37629" x2="56371" y2="31959"/>
                          <a14:foregroundMark x1="56371" y1="31443" x2="56371" y2="50515"/>
                          <a14:foregroundMark x1="56660" y1="94495" x2="57143" y2="94845"/>
                          <a14:foregroundMark x1="25097" y1="71649" x2="53590" y2="92273"/>
                          <a14:foregroundMark x1="27413" y1="90206" x2="20849" y2="94845"/>
                          <a14:backgroundMark x1="51737" y1="98969" x2="51737" y2="98969"/>
                          <a14:backgroundMark x1="50193" y1="97938" x2="53668" y2="99485"/>
                          <a14:backgroundMark x1="16988" y1="9794" x2="16988" y2="1546"/>
                        </a14:backgroundRemoval>
                      </a14:imgEffect>
                    </a14:imgLayer>
                  </a14:imgProps>
                </a:ext>
                <a:ext uri="{28A0092B-C50C-407E-A947-70E740481C1C}">
                  <a14:useLocalDpi xmlns:a14="http://schemas.microsoft.com/office/drawing/2010/main"/>
                </a:ext>
              </a:extLst>
            </a:blip>
            <a:stretch>
              <a:fillRect/>
            </a:stretch>
          </p:blipFill>
          <p:spPr>
            <a:xfrm>
              <a:off x="1196102" y="2047766"/>
              <a:ext cx="955517" cy="718490"/>
            </a:xfrm>
            <a:prstGeom prst="rect">
              <a:avLst/>
            </a:prstGeom>
          </p:spPr>
        </p:pic>
        <p:pic>
          <p:nvPicPr>
            <p:cNvPr id="23" name="Picture 22">
              <a:extLst>
                <a:ext uri="{FF2B5EF4-FFF2-40B4-BE49-F238E27FC236}">
                  <a16:creationId xmlns:a16="http://schemas.microsoft.com/office/drawing/2014/main" id="{C75167D6-C167-324F-89BA-0A6EE9ED3FC1}"/>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781191" y="2407011"/>
              <a:ext cx="925180" cy="867356"/>
            </a:xfrm>
            <a:prstGeom prst="rect">
              <a:avLst/>
            </a:prstGeom>
          </p:spPr>
        </p:pic>
        <p:pic>
          <p:nvPicPr>
            <p:cNvPr id="31" name="Picture 30">
              <a:extLst>
                <a:ext uri="{FF2B5EF4-FFF2-40B4-BE49-F238E27FC236}">
                  <a16:creationId xmlns:a16="http://schemas.microsoft.com/office/drawing/2014/main" id="{CE0596CA-1DAB-4E42-A597-57AC1EB56174}"/>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236257" y="2856089"/>
              <a:ext cx="876300" cy="876300"/>
            </a:xfrm>
            <a:prstGeom prst="rect">
              <a:avLst/>
            </a:prstGeom>
          </p:spPr>
        </p:pic>
      </p:grpSp>
      <p:pic>
        <p:nvPicPr>
          <p:cNvPr id="46" name="Cloud">
            <a:extLst>
              <a:ext uri="{FF2B5EF4-FFF2-40B4-BE49-F238E27FC236}">
                <a16:creationId xmlns:a16="http://schemas.microsoft.com/office/drawing/2014/main" id="{284E19FC-36B0-054D-92DA-A0D764512B36}"/>
              </a:ext>
            </a:extLst>
          </p:cNvPr>
          <p:cNvPicPr>
            <a:picLocks noChangeAspect="1"/>
          </p:cNvPicPr>
          <p:nvPr/>
        </p:nvPicPr>
        <p:blipFill rotWithShape="1">
          <a:blip r:embed="rId29" cstate="screen">
            <a:extLst>
              <a:ext uri="{BEBA8EAE-BF5A-486C-A8C5-ECC9F3942E4B}">
                <a14:imgProps xmlns:a14="http://schemas.microsoft.com/office/drawing/2010/main">
                  <a14:imgLayer r:embed="rId30">
                    <a14:imgEffect>
                      <a14:backgroundRemoval t="0" b="100000" l="0" r="100000">
                        <a14:foregroundMark x1="49863" y1="57670" x2="51233" y2="85227"/>
                      </a14:backgroundRemoval>
                    </a14:imgEffect>
                  </a14:imgLayer>
                </a14:imgProps>
              </a:ext>
              <a:ext uri="{28A0092B-C50C-407E-A947-70E740481C1C}">
                <a14:useLocalDpi xmlns:a14="http://schemas.microsoft.com/office/drawing/2010/main"/>
              </a:ext>
            </a:extLst>
          </a:blip>
          <a:srcRect/>
          <a:stretch/>
        </p:blipFill>
        <p:spPr>
          <a:xfrm>
            <a:off x="7435140" y="3055804"/>
            <a:ext cx="1896749" cy="1825961"/>
          </a:xfrm>
          <a:prstGeom prst="rect">
            <a:avLst/>
          </a:prstGeom>
        </p:spPr>
      </p:pic>
      <p:pic>
        <p:nvPicPr>
          <p:cNvPr id="48" name="Dev team">
            <a:extLst>
              <a:ext uri="{FF2B5EF4-FFF2-40B4-BE49-F238E27FC236}">
                <a16:creationId xmlns:a16="http://schemas.microsoft.com/office/drawing/2014/main" id="{93096B91-158D-FA49-83C0-34ED9BA52E2E}"/>
              </a:ext>
            </a:extLst>
          </p:cNvPr>
          <p:cNvPicPr>
            <a:picLocks noChangeAspect="1"/>
          </p:cNvPicPr>
          <p:nvPr/>
        </p:nvPicPr>
        <p:blipFill rotWithShape="1">
          <a:blip r:embed="rId31" cstate="screen">
            <a:extLst>
              <a:ext uri="{28A0092B-C50C-407E-A947-70E740481C1C}">
                <a14:useLocalDpi xmlns:a14="http://schemas.microsoft.com/office/drawing/2010/main"/>
              </a:ext>
            </a:extLst>
          </a:blip>
          <a:srcRect/>
          <a:stretch/>
        </p:blipFill>
        <p:spPr>
          <a:xfrm>
            <a:off x="6692522" y="91557"/>
            <a:ext cx="2442591" cy="1689571"/>
          </a:xfrm>
          <a:prstGeom prst="rect">
            <a:avLst/>
          </a:prstGeom>
        </p:spPr>
      </p:pic>
      <p:grpSp>
        <p:nvGrpSpPr>
          <p:cNvPr id="53" name="Query languages">
            <a:extLst>
              <a:ext uri="{FF2B5EF4-FFF2-40B4-BE49-F238E27FC236}">
                <a16:creationId xmlns:a16="http://schemas.microsoft.com/office/drawing/2014/main" id="{C16CBCD2-B4B6-9941-916E-DBEB6362FEA1}"/>
              </a:ext>
            </a:extLst>
          </p:cNvPr>
          <p:cNvGrpSpPr/>
          <p:nvPr/>
        </p:nvGrpSpPr>
        <p:grpSpPr>
          <a:xfrm>
            <a:off x="533407" y="2078261"/>
            <a:ext cx="2332826" cy="1341889"/>
            <a:chOff x="61355" y="2428775"/>
            <a:chExt cx="2332826" cy="1341889"/>
          </a:xfrm>
        </p:grpSpPr>
        <p:grpSp>
          <p:nvGrpSpPr>
            <p:cNvPr id="41" name="Query languages">
              <a:extLst>
                <a:ext uri="{FF2B5EF4-FFF2-40B4-BE49-F238E27FC236}">
                  <a16:creationId xmlns:a16="http://schemas.microsoft.com/office/drawing/2014/main" id="{181176AA-32AF-BC4B-B2FD-EC68124A59D3}"/>
                </a:ext>
              </a:extLst>
            </p:cNvPr>
            <p:cNvGrpSpPr/>
            <p:nvPr/>
          </p:nvGrpSpPr>
          <p:grpSpPr>
            <a:xfrm>
              <a:off x="634850" y="2428775"/>
              <a:ext cx="1759331" cy="1341889"/>
              <a:chOff x="3522689" y="5247982"/>
              <a:chExt cx="1759331" cy="1341889"/>
            </a:xfrm>
          </p:grpSpPr>
          <p:pic>
            <p:nvPicPr>
              <p:cNvPr id="8" name="Picture 7">
                <a:extLst>
                  <a:ext uri="{FF2B5EF4-FFF2-40B4-BE49-F238E27FC236}">
                    <a16:creationId xmlns:a16="http://schemas.microsoft.com/office/drawing/2014/main" id="{FD139D50-1A57-1240-92F6-FF6EFBC1D68E}"/>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3522689" y="6111966"/>
                <a:ext cx="1759331" cy="477905"/>
              </a:xfrm>
              <a:prstGeom prst="rect">
                <a:avLst/>
              </a:prstGeom>
            </p:spPr>
          </p:pic>
          <p:pic>
            <p:nvPicPr>
              <p:cNvPr id="35" name="Picture 34">
                <a:extLst>
                  <a:ext uri="{FF2B5EF4-FFF2-40B4-BE49-F238E27FC236}">
                    <a16:creationId xmlns:a16="http://schemas.microsoft.com/office/drawing/2014/main" id="{1A3D13E6-56A1-414F-AB39-D59761A9D858}"/>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4112959" y="5247982"/>
                <a:ext cx="944168" cy="944168"/>
              </a:xfrm>
              <a:prstGeom prst="rect">
                <a:avLst/>
              </a:prstGeom>
            </p:spPr>
          </p:pic>
        </p:grpSp>
        <p:pic>
          <p:nvPicPr>
            <p:cNvPr id="52" name="Picture 51">
              <a:extLst>
                <a:ext uri="{FF2B5EF4-FFF2-40B4-BE49-F238E27FC236}">
                  <a16:creationId xmlns:a16="http://schemas.microsoft.com/office/drawing/2014/main" id="{E294212E-3FE1-9A43-AD22-7521112E5C7E}"/>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61355" y="2650286"/>
              <a:ext cx="1260036" cy="845054"/>
            </a:xfrm>
            <a:prstGeom prst="rect">
              <a:avLst/>
            </a:prstGeom>
          </p:spPr>
        </p:pic>
      </p:grpSp>
      <p:grpSp>
        <p:nvGrpSpPr>
          <p:cNvPr id="57" name="CI tools">
            <a:extLst>
              <a:ext uri="{FF2B5EF4-FFF2-40B4-BE49-F238E27FC236}">
                <a16:creationId xmlns:a16="http://schemas.microsoft.com/office/drawing/2014/main" id="{15B883F4-76A0-3C45-BF31-BBD1F11442D4}"/>
              </a:ext>
            </a:extLst>
          </p:cNvPr>
          <p:cNvGrpSpPr/>
          <p:nvPr/>
        </p:nvGrpSpPr>
        <p:grpSpPr>
          <a:xfrm>
            <a:off x="5437761" y="1555977"/>
            <a:ext cx="1621189" cy="1105117"/>
            <a:chOff x="5437761" y="1555977"/>
            <a:chExt cx="1621189" cy="1105117"/>
          </a:xfrm>
        </p:grpSpPr>
        <p:pic>
          <p:nvPicPr>
            <p:cNvPr id="5" name="Picture 4">
              <a:extLst>
                <a:ext uri="{FF2B5EF4-FFF2-40B4-BE49-F238E27FC236}">
                  <a16:creationId xmlns:a16="http://schemas.microsoft.com/office/drawing/2014/main" id="{BBB4D1E6-694D-2A4C-8169-58DB8D981394}"/>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5437761" y="1555977"/>
              <a:ext cx="873382" cy="873382"/>
            </a:xfrm>
            <a:prstGeom prst="rect">
              <a:avLst/>
            </a:prstGeom>
          </p:spPr>
        </p:pic>
        <p:pic>
          <p:nvPicPr>
            <p:cNvPr id="56" name="Picture 55">
              <a:extLst>
                <a:ext uri="{FF2B5EF4-FFF2-40B4-BE49-F238E27FC236}">
                  <a16:creationId xmlns:a16="http://schemas.microsoft.com/office/drawing/2014/main" id="{F18306F2-0185-9F4A-B533-ABBACDC5C855}"/>
                </a:ext>
              </a:extLst>
            </p:cNvPr>
            <p:cNvPicPr>
              <a:picLocks noChangeAspect="1"/>
            </p:cNvPicPr>
            <p:nvPr/>
          </p:nvPicPr>
          <p:blipFill rotWithShape="1">
            <a:blip r:embed="rId36" cstate="screen">
              <a:extLst>
                <a:ext uri="{BEBA8EAE-BF5A-486C-A8C5-ECC9F3942E4B}">
                  <a14:imgProps xmlns:a14="http://schemas.microsoft.com/office/drawing/2010/main">
                    <a14:imgLayer r:embed="rId37">
                      <a14:imgEffect>
                        <a14:backgroundRemoval t="0" b="92457" l="8544" r="89557">
                          <a14:foregroundMark x1="28165" y1="10219" x2="54114" y2="6083"/>
                          <a14:foregroundMark x1="54114" y1="6083" x2="67722" y2="7786"/>
                          <a14:foregroundMark x1="28797" y1="13869" x2="28481" y2="21411"/>
                          <a14:foregroundMark x1="16139" y1="27007" x2="6962" y2="44769"/>
                          <a14:foregroundMark x1="6962" y1="44769" x2="8861" y2="63504"/>
                          <a14:foregroundMark x1="8861" y1="63504" x2="15190" y2="68613"/>
                          <a14:foregroundMark x1="35443" y1="49392" x2="60443" y2="53771"/>
                          <a14:foregroundMark x1="60443" y1="53771" x2="46203" y2="70316"/>
                          <a14:foregroundMark x1="46203" y1="70316" x2="55380" y2="87835"/>
                          <a14:foregroundMark x1="55380" y1="87835" x2="69937" y2="77616"/>
                          <a14:foregroundMark x1="58861" y1="75426" x2="47468" y2="91971"/>
                          <a14:foregroundMark x1="47468" y1="91971" x2="64241" y2="64720"/>
                          <a14:foregroundMark x1="59494" y1="59611" x2="71203" y2="67397"/>
                          <a14:foregroundMark x1="65506" y1="62530" x2="64241" y2="58881"/>
                          <a14:foregroundMark x1="41772" y1="76642" x2="55696" y2="92457"/>
                          <a14:foregroundMark x1="55696" y1="92457" x2="62658" y2="87348"/>
                          <a14:foregroundMark x1="44304" y1="72749" x2="41772" y2="91971"/>
                          <a14:foregroundMark x1="41772" y1="91971" x2="66456" y2="88321"/>
                          <a14:foregroundMark x1="66456" y1="88321" x2="67089" y2="81752"/>
                          <a14:foregroundMark x1="75633" y1="73479" x2="85759" y2="81752"/>
                          <a14:foregroundMark x1="78797" y1="77859" x2="84810" y2="74209"/>
                          <a14:foregroundMark x1="84177" y1="73479" x2="87025" y2="76642"/>
                          <a14:foregroundMark x1="86709" y1="70073" x2="70886" y2="74209"/>
                          <a14:foregroundMark x1="84177" y1="68127" x2="75633" y2="76886"/>
                          <a14:foregroundMark x1="39241" y1="4136" x2="63608" y2="3650"/>
                          <a14:foregroundMark x1="40506" y1="0" x2="63291" y2="3406"/>
                          <a14:foregroundMark x1="39557" y1="0" x2="51899" y2="4136"/>
                        </a14:backgroundRemoval>
                      </a14:imgEffect>
                    </a14:imgLayer>
                  </a14:imgProps>
                </a:ext>
                <a:ext uri="{28A0092B-C50C-407E-A947-70E740481C1C}">
                  <a14:useLocalDpi xmlns:a14="http://schemas.microsoft.com/office/drawing/2010/main"/>
                </a:ext>
              </a:extLst>
            </a:blip>
            <a:srcRect/>
            <a:stretch/>
          </p:blipFill>
          <p:spPr>
            <a:xfrm>
              <a:off x="6262854" y="1624148"/>
              <a:ext cx="796096" cy="1036946"/>
            </a:xfrm>
            <a:prstGeom prst="rect">
              <a:avLst/>
            </a:prstGeom>
          </p:spPr>
        </p:pic>
      </p:grpSp>
      <p:pic>
        <p:nvPicPr>
          <p:cNvPr id="1036" name="Picture 12" descr="ONNX | About">
            <a:extLst>
              <a:ext uri="{FF2B5EF4-FFF2-40B4-BE49-F238E27FC236}">
                <a16:creationId xmlns:a16="http://schemas.microsoft.com/office/drawing/2014/main" id="{65AA77BC-E53A-A54F-9A21-8D9E935F9A6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132278" y="5718272"/>
            <a:ext cx="1018667" cy="10186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sorflow · GitHub">
            <a:extLst>
              <a:ext uri="{FF2B5EF4-FFF2-40B4-BE49-F238E27FC236}">
                <a16:creationId xmlns:a16="http://schemas.microsoft.com/office/drawing/2014/main" id="{933D9491-6661-8783-FCDA-F96E23BFC11A}"/>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335931" y="5621321"/>
            <a:ext cx="873382" cy="8733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yTorch">
            <a:extLst>
              <a:ext uri="{FF2B5EF4-FFF2-40B4-BE49-F238E27FC236}">
                <a16:creationId xmlns:a16="http://schemas.microsoft.com/office/drawing/2014/main" id="{CA89CDF5-237A-4B0E-4F96-F842211BD855}"/>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495736" y="5706060"/>
            <a:ext cx="1298621" cy="12986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ural Networks From Scratch - victorzhou.com">
            <a:extLst>
              <a:ext uri="{FF2B5EF4-FFF2-40B4-BE49-F238E27FC236}">
                <a16:creationId xmlns:a16="http://schemas.microsoft.com/office/drawing/2014/main" id="{A653E481-A941-1AAC-BC20-2B51E3C63137}"/>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125755" y="5504087"/>
            <a:ext cx="2641226" cy="1320613"/>
          </a:xfrm>
          <a:prstGeom prst="rect">
            <a:avLst/>
          </a:prstGeom>
          <a:noFill/>
          <a:extLst>
            <a:ext uri="{909E8E84-426E-40DD-AFC4-6F175D3DCCD1}">
              <a14:hiddenFill xmlns:a14="http://schemas.microsoft.com/office/drawing/2010/main">
                <a:solidFill>
                  <a:srgbClr val="FFFFFF"/>
                </a:solidFill>
              </a14:hiddenFill>
            </a:ext>
          </a:extLst>
        </p:spPr>
      </p:pic>
      <p:pic>
        <p:nvPicPr>
          <p:cNvPr id="49" name="Tools">
            <a:extLst>
              <a:ext uri="{FF2B5EF4-FFF2-40B4-BE49-F238E27FC236}">
                <a16:creationId xmlns:a16="http://schemas.microsoft.com/office/drawing/2014/main" id="{D72FFCC8-865A-2943-B6A6-7DCFFB26A942}"/>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4097384" y="4552779"/>
            <a:ext cx="1209954" cy="1193821"/>
          </a:xfrm>
          <a:prstGeom prst="rect">
            <a:avLst/>
          </a:prstGeom>
        </p:spPr>
      </p:pic>
      <p:pic>
        <p:nvPicPr>
          <p:cNvPr id="1034" name="Picture 10" descr="Hugging Face · GitHub">
            <a:extLst>
              <a:ext uri="{FF2B5EF4-FFF2-40B4-BE49-F238E27FC236}">
                <a16:creationId xmlns:a16="http://schemas.microsoft.com/office/drawing/2014/main" id="{C74C56B0-F56E-E72A-9E3F-C8EF24296552}"/>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849412" y="5411573"/>
            <a:ext cx="876301" cy="876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92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1700" y="371233"/>
            <a:ext cx="8520600" cy="572700"/>
          </a:xfrm>
          <a:prstGeom prst="rect">
            <a:avLst/>
          </a:prstGeom>
          <a:ln>
            <a:noFill/>
          </a:ln>
        </p:spPr>
        <p:txBody>
          <a:bodyPr spcFirstLastPara="1" vert="horz" wrap="square" lIns="91425" tIns="91425" rIns="91425" bIns="91425" rtlCol="0" anchor="t" anchorCtr="0">
            <a:normAutofit/>
          </a:bodyPr>
          <a:lstStyle/>
          <a:p>
            <a:pPr algn="l"/>
            <a:r>
              <a:rPr lang="en"/>
              <a:t>RQ1: Failure Causes</a:t>
            </a:r>
            <a:endParaRPr/>
          </a:p>
        </p:txBody>
      </p:sp>
      <p:sp>
        <p:nvSpPr>
          <p:cNvPr id="150" name="Google Shape;150;p24"/>
          <p:cNvSpPr txBox="1">
            <a:spLocks noGrp="1"/>
          </p:cNvSpPr>
          <p:nvPr>
            <p:ph type="body" idx="1"/>
          </p:nvPr>
        </p:nvSpPr>
        <p:spPr>
          <a:xfrm>
            <a:off x="311700" y="2009725"/>
            <a:ext cx="4260300" cy="3416400"/>
          </a:xfrm>
          <a:prstGeom prst="rect">
            <a:avLst/>
          </a:prstGeom>
        </p:spPr>
        <p:txBody>
          <a:bodyPr spcFirstLastPara="1" vert="horz" wrap="square" lIns="91425" tIns="91425" rIns="91425" bIns="91425" rtlCol="0" anchor="t" anchorCtr="0">
            <a:normAutofit/>
          </a:bodyPr>
          <a:lstStyle/>
          <a:p>
            <a:pPr marL="0" indent="0">
              <a:buNone/>
            </a:pPr>
            <a:r>
              <a:rPr lang="en" i="1"/>
              <a:t>Common Causes:</a:t>
            </a:r>
            <a:endParaRPr i="1"/>
          </a:p>
          <a:p>
            <a:pPr>
              <a:spcBef>
                <a:spcPts val="1200"/>
              </a:spcBef>
            </a:pPr>
            <a:r>
              <a:rPr lang="en"/>
              <a:t>Incompatibilities – External</a:t>
            </a:r>
            <a:endParaRPr/>
          </a:p>
          <a:p>
            <a:r>
              <a:rPr lang="en"/>
              <a:t>Type Problems – Node</a:t>
            </a:r>
            <a:endParaRPr/>
          </a:p>
        </p:txBody>
      </p:sp>
      <p:pic>
        <p:nvPicPr>
          <p:cNvPr id="151" name="Google Shape;151;p24"/>
          <p:cNvPicPr preferRelativeResize="0"/>
          <p:nvPr/>
        </p:nvPicPr>
        <p:blipFill rotWithShape="1">
          <a:blip r:embed="rId3">
            <a:alphaModFix/>
          </a:blip>
          <a:srcRect r="18923"/>
          <a:stretch/>
        </p:blipFill>
        <p:spPr>
          <a:xfrm>
            <a:off x="3879288" y="1751736"/>
            <a:ext cx="4953013" cy="3882300"/>
          </a:xfrm>
          <a:prstGeom prst="rect">
            <a:avLst/>
          </a:prstGeom>
          <a:noFill/>
          <a:ln>
            <a:noFill/>
          </a:ln>
        </p:spPr>
      </p:pic>
      <p:pic>
        <p:nvPicPr>
          <p:cNvPr id="152" name="Google Shape;152;p24"/>
          <p:cNvPicPr preferRelativeResize="0"/>
          <p:nvPr/>
        </p:nvPicPr>
        <p:blipFill>
          <a:blip r:embed="rId4">
            <a:alphaModFix/>
          </a:blip>
          <a:stretch>
            <a:fillRect/>
          </a:stretch>
        </p:blipFill>
        <p:spPr>
          <a:xfrm>
            <a:off x="8520600" y="5634036"/>
            <a:ext cx="311700" cy="166500"/>
          </a:xfrm>
          <a:prstGeom prst="rect">
            <a:avLst/>
          </a:prstGeom>
          <a:noFill/>
          <a:ln>
            <a:noFill/>
          </a:ln>
        </p:spPr>
      </p:pic>
      <p:sp>
        <p:nvSpPr>
          <p:cNvPr id="153" name="Google Shape;153;p24"/>
          <p:cNvSpPr txBox="1">
            <a:spLocks noGrp="1"/>
          </p:cNvSpPr>
          <p:nvPr>
            <p:ph type="sldNum" idx="12"/>
          </p:nvPr>
        </p:nvSpPr>
        <p:spPr>
          <a:xfrm>
            <a:off x="7971908" y="5520467"/>
            <a:ext cx="548700" cy="393600"/>
          </a:xfrm>
          <a:prstGeom prst="rect">
            <a:avLst/>
          </a:prstGeom>
        </p:spPr>
        <p:txBody>
          <a:bodyPr spcFirstLastPara="1" vert="horz" wrap="square" lIns="91425" tIns="91425" rIns="91425" bIns="91425" rtlCol="0" anchor="ctr" anchorCtr="0">
            <a:normAutofit/>
          </a:bodyPr>
          <a:lstStyle/>
          <a:p>
            <a:pPr algn="r"/>
            <a:fld id="{00000000-1234-1234-1234-123412341234}" type="slidenum">
              <a:rPr lang="en">
                <a:latin typeface="Arial"/>
                <a:ea typeface="Arial"/>
                <a:cs typeface="Arial"/>
                <a:sym typeface="Arial"/>
              </a:rPr>
              <a:pPr algn="r"/>
              <a:t>60</a:t>
            </a:fld>
            <a:endParaRPr>
              <a:latin typeface="Arial"/>
              <a:ea typeface="Arial"/>
              <a:cs typeface="Arial"/>
              <a:sym typeface="Arial"/>
            </a:endParaRPr>
          </a:p>
        </p:txBody>
      </p:sp>
      <p:pic>
        <p:nvPicPr>
          <p:cNvPr id="3" name="Picture 2">
            <a:extLst>
              <a:ext uri="{FF2B5EF4-FFF2-40B4-BE49-F238E27FC236}">
                <a16:creationId xmlns:a16="http://schemas.microsoft.com/office/drawing/2014/main" id="{C4619167-1D5E-30E8-D78B-4061F10283AA}"/>
              </a:ext>
            </a:extLst>
          </p:cNvPr>
          <p:cNvPicPr>
            <a:picLocks noChangeAspect="1"/>
          </p:cNvPicPr>
          <p:nvPr/>
        </p:nvPicPr>
        <p:blipFill>
          <a:blip r:embed="rId5"/>
          <a:stretch>
            <a:fillRect/>
          </a:stretch>
        </p:blipFill>
        <p:spPr>
          <a:xfrm>
            <a:off x="1533008" y="3672160"/>
            <a:ext cx="6438900" cy="1498600"/>
          </a:xfrm>
          <a:prstGeom prst="rect">
            <a:avLst/>
          </a:prstGeom>
        </p:spPr>
      </p:pic>
      <p:sp>
        <p:nvSpPr>
          <p:cNvPr id="4" name="Rectangle 3">
            <a:extLst>
              <a:ext uri="{FF2B5EF4-FFF2-40B4-BE49-F238E27FC236}">
                <a16:creationId xmlns:a16="http://schemas.microsoft.com/office/drawing/2014/main" id="{E0ECEFB5-BAA6-C227-A4A4-A662DB853680}"/>
              </a:ext>
            </a:extLst>
          </p:cNvPr>
          <p:cNvSpPr/>
          <p:nvPr/>
        </p:nvSpPr>
        <p:spPr>
          <a:xfrm>
            <a:off x="7797676" y="2162744"/>
            <a:ext cx="1034624" cy="27946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BFB4D8D-8D5F-1BB5-1F1B-1F191A94C5A1}"/>
              </a:ext>
            </a:extLst>
          </p:cNvPr>
          <p:cNvSpPr/>
          <p:nvPr/>
        </p:nvSpPr>
        <p:spPr>
          <a:xfrm>
            <a:off x="7797676" y="2979664"/>
            <a:ext cx="1034624" cy="27946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1EAEF2-6EAA-EEF8-3777-A12AE2FABAB1}"/>
              </a:ext>
            </a:extLst>
          </p:cNvPr>
          <p:cNvSpPr/>
          <p:nvPr/>
        </p:nvSpPr>
        <p:spPr>
          <a:xfrm>
            <a:off x="5275996" y="4549384"/>
            <a:ext cx="1034624" cy="279467"/>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48FF9F2-C770-5AF5-B3E4-64AF8CFA62DF}"/>
              </a:ext>
            </a:extLst>
          </p:cNvPr>
          <p:cNvSpPr/>
          <p:nvPr/>
        </p:nvSpPr>
        <p:spPr>
          <a:xfrm>
            <a:off x="6400800" y="4850130"/>
            <a:ext cx="1131128" cy="32063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9" presetClass="emph" presetSubtype="0" nodeType="withEffect">
                                  <p:stCondLst>
                                    <p:cond delay="0"/>
                                  </p:stCondLst>
                                  <p:childTnLst>
                                    <p:set>
                                      <p:cBhvr>
                                        <p:cTn id="18" dur="indefinite"/>
                                        <p:tgtEl>
                                          <p:spTgt spid="151"/>
                                        </p:tgtEl>
                                        <p:attrNameLst>
                                          <p:attrName>style.opacity</p:attrName>
                                        </p:attrNameLst>
                                      </p:cBhvr>
                                      <p:to>
                                        <p:strVal val="0.25"/>
                                      </p:to>
                                    </p:set>
                                    <p:animEffect filter="image" prLst="opacity: 0.25">
                                      <p:cBhvr rctx="IE">
                                        <p:cTn id="19" dur="indefinite"/>
                                        <p:tgtEl>
                                          <p:spTgt spid="151"/>
                                        </p:tgtEl>
                                      </p:cBhvr>
                                    </p:animEffec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8"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DFAF9-9CAA-E537-5DAC-C90719BF03A6}"/>
              </a:ext>
            </a:extLst>
          </p:cNvPr>
          <p:cNvSpPr>
            <a:spLocks noGrp="1"/>
          </p:cNvSpPr>
          <p:nvPr>
            <p:ph type="title"/>
          </p:nvPr>
        </p:nvSpPr>
        <p:spPr>
          <a:ln>
            <a:noFill/>
          </a:ln>
        </p:spPr>
        <p:txBody>
          <a:bodyPr/>
          <a:lstStyle/>
          <a:p>
            <a:pPr algn="l"/>
            <a:r>
              <a:rPr lang="en-US"/>
              <a:t>RQ4: Method</a:t>
            </a:r>
          </a:p>
        </p:txBody>
      </p:sp>
      <p:sp>
        <p:nvSpPr>
          <p:cNvPr id="4" name="Slide Number Placeholder 3">
            <a:extLst>
              <a:ext uri="{FF2B5EF4-FFF2-40B4-BE49-F238E27FC236}">
                <a16:creationId xmlns:a16="http://schemas.microsoft.com/office/drawing/2014/main" id="{5B9E9FFE-8B45-2EA6-BDE3-A467C1895104}"/>
              </a:ext>
            </a:extLst>
          </p:cNvPr>
          <p:cNvSpPr>
            <a:spLocks noGrp="1"/>
          </p:cNvSpPr>
          <p:nvPr>
            <p:ph type="sldNum" idx="12"/>
          </p:nvPr>
        </p:nvSpPr>
        <p:spPr/>
        <p:txBody>
          <a:bodyPr/>
          <a:lstStyle/>
          <a:p>
            <a:pPr algn="r"/>
            <a:fld id="{00000000-1234-1234-1234-123412341234}" type="slidenum">
              <a:rPr lang="en"/>
              <a:pPr algn="r"/>
              <a:t>61</a:t>
            </a:fld>
            <a:endParaRPr lang="en"/>
          </a:p>
        </p:txBody>
      </p:sp>
      <p:pic>
        <p:nvPicPr>
          <p:cNvPr id="5" name="Picture 4">
            <a:extLst>
              <a:ext uri="{FF2B5EF4-FFF2-40B4-BE49-F238E27FC236}">
                <a16:creationId xmlns:a16="http://schemas.microsoft.com/office/drawing/2014/main" id="{7DDAEFE0-7DE6-7165-1626-73074664BC3E}"/>
              </a:ext>
            </a:extLst>
          </p:cNvPr>
          <p:cNvPicPr>
            <a:picLocks noChangeAspect="1"/>
          </p:cNvPicPr>
          <p:nvPr/>
        </p:nvPicPr>
        <p:blipFill>
          <a:blip r:embed="rId3"/>
          <a:stretch>
            <a:fillRect/>
          </a:stretch>
        </p:blipFill>
        <p:spPr>
          <a:xfrm>
            <a:off x="552325" y="1291963"/>
            <a:ext cx="8039350" cy="4864934"/>
          </a:xfrm>
          <a:prstGeom prst="rect">
            <a:avLst/>
          </a:prstGeom>
        </p:spPr>
      </p:pic>
    </p:spTree>
    <p:extLst>
      <p:ext uri="{BB962C8B-B14F-4D97-AF65-F5344CB8AC3E}">
        <p14:creationId xmlns:p14="http://schemas.microsoft.com/office/powerpoint/2010/main" val="388296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11700" y="496322"/>
            <a:ext cx="8520600" cy="572700"/>
          </a:xfrm>
          <a:prstGeom prst="rect">
            <a:avLst/>
          </a:prstGeom>
          <a:ln>
            <a:noFill/>
          </a:ln>
        </p:spPr>
        <p:txBody>
          <a:bodyPr spcFirstLastPara="1" vert="horz" wrap="square" lIns="91425" tIns="91425" rIns="91425" bIns="91425" rtlCol="0" anchor="t" anchorCtr="0">
            <a:normAutofit/>
          </a:bodyPr>
          <a:lstStyle/>
          <a:p>
            <a:pPr algn="l"/>
            <a:r>
              <a:rPr lang="en"/>
              <a:t>RQ3: Prospective failure discovery</a:t>
            </a:r>
            <a:endParaRPr/>
          </a:p>
        </p:txBody>
      </p:sp>
      <p:sp>
        <p:nvSpPr>
          <p:cNvPr id="169" name="Google Shape;169;p26"/>
          <p:cNvSpPr txBox="1">
            <a:spLocks noGrp="1"/>
          </p:cNvSpPr>
          <p:nvPr>
            <p:ph type="body" idx="1"/>
          </p:nvPr>
        </p:nvSpPr>
        <p:spPr>
          <a:xfrm>
            <a:off x="311700" y="1669025"/>
            <a:ext cx="8520600" cy="1518300"/>
          </a:xfrm>
          <a:prstGeom prst="rect">
            <a:avLst/>
          </a:prstGeom>
        </p:spPr>
        <p:txBody>
          <a:bodyPr spcFirstLastPara="1" vert="horz" wrap="square" lIns="91425" tIns="91425" rIns="91425" bIns="91425" rtlCol="0" anchor="t" anchorCtr="0">
            <a:normAutofit/>
          </a:bodyPr>
          <a:lstStyle/>
          <a:p>
            <a:r>
              <a:rPr lang="en" i="1" dirty="0"/>
              <a:t>Real models</a:t>
            </a:r>
            <a:r>
              <a:rPr lang="en" dirty="0"/>
              <a:t>: Crashes and incorrect behavior → ∼5% of models. </a:t>
            </a:r>
            <a:endParaRPr dirty="0"/>
          </a:p>
          <a:p>
            <a:r>
              <a:rPr lang="en" i="1" dirty="0"/>
              <a:t>Synthetic models:</a:t>
            </a:r>
            <a:r>
              <a:rPr lang="en" dirty="0"/>
              <a:t> Reveal incorrect model behavior more often than </a:t>
            </a:r>
            <a:r>
              <a:rPr lang="en" i="1" dirty="0"/>
              <a:t>Real models</a:t>
            </a:r>
            <a:r>
              <a:rPr lang="en" dirty="0"/>
              <a:t>, ∼25% (822/7,192) vs. ∼1% (20/3,522).</a:t>
            </a:r>
            <a:endParaRPr dirty="0"/>
          </a:p>
        </p:txBody>
      </p:sp>
      <p:sp>
        <p:nvSpPr>
          <p:cNvPr id="170" name="Google Shape;170;p26"/>
          <p:cNvSpPr txBox="1"/>
          <p:nvPr/>
        </p:nvSpPr>
        <p:spPr>
          <a:xfrm>
            <a:off x="193800" y="5431225"/>
            <a:ext cx="7778100" cy="369300"/>
          </a:xfrm>
          <a:prstGeom prst="rect">
            <a:avLst/>
          </a:prstGeom>
          <a:noFill/>
          <a:ln>
            <a:noFill/>
          </a:ln>
        </p:spPr>
        <p:txBody>
          <a:bodyPr spcFirstLastPara="1" wrap="square" lIns="91425" tIns="91425" rIns="91425" bIns="91425" anchor="t" anchorCtr="0">
            <a:spAutoFit/>
          </a:bodyPr>
          <a:lstStyle/>
          <a:p>
            <a:r>
              <a:rPr lang="en" sz="1200" b="1" i="1"/>
              <a:t>Incorrect Output</a:t>
            </a:r>
            <a:r>
              <a:rPr lang="en" sz="1200"/>
              <a:t> is when the difference in outputs of original and converted models are &gt;10</a:t>
            </a:r>
            <a:r>
              <a:rPr lang="en" sz="1200" baseline="30000"/>
              <a:t>-3</a:t>
            </a:r>
            <a:endParaRPr sz="1200"/>
          </a:p>
        </p:txBody>
      </p:sp>
      <p:pic>
        <p:nvPicPr>
          <p:cNvPr id="171" name="Google Shape;171;p26"/>
          <p:cNvPicPr preferRelativeResize="0"/>
          <p:nvPr/>
        </p:nvPicPr>
        <p:blipFill>
          <a:blip r:embed="rId3">
            <a:alphaModFix/>
          </a:blip>
          <a:stretch>
            <a:fillRect/>
          </a:stretch>
        </p:blipFill>
        <p:spPr>
          <a:xfrm>
            <a:off x="8520600" y="5634036"/>
            <a:ext cx="311700" cy="166500"/>
          </a:xfrm>
          <a:prstGeom prst="rect">
            <a:avLst/>
          </a:prstGeom>
          <a:noFill/>
          <a:ln>
            <a:noFill/>
          </a:ln>
        </p:spPr>
      </p:pic>
      <p:sp>
        <p:nvSpPr>
          <p:cNvPr id="172" name="Google Shape;172;p26"/>
          <p:cNvSpPr txBox="1">
            <a:spLocks noGrp="1"/>
          </p:cNvSpPr>
          <p:nvPr>
            <p:ph type="sldNum" idx="12"/>
          </p:nvPr>
        </p:nvSpPr>
        <p:spPr>
          <a:xfrm>
            <a:off x="7971908" y="5520467"/>
            <a:ext cx="548700" cy="393600"/>
          </a:xfrm>
          <a:prstGeom prst="rect">
            <a:avLst/>
          </a:prstGeom>
        </p:spPr>
        <p:txBody>
          <a:bodyPr spcFirstLastPara="1" vert="horz" wrap="square" lIns="91425" tIns="91425" rIns="91425" bIns="91425" rtlCol="0" anchor="ctr" anchorCtr="0">
            <a:normAutofit/>
          </a:bodyPr>
          <a:lstStyle/>
          <a:p>
            <a:pPr algn="r"/>
            <a:fld id="{00000000-1234-1234-1234-123412341234}" type="slidenum">
              <a:rPr lang="en">
                <a:latin typeface="Arial"/>
                <a:ea typeface="Arial"/>
                <a:cs typeface="Arial"/>
                <a:sym typeface="Arial"/>
              </a:rPr>
              <a:pPr algn="r"/>
              <a:t>62</a:t>
            </a:fld>
            <a:endParaRPr>
              <a:latin typeface="Arial"/>
              <a:ea typeface="Arial"/>
              <a:cs typeface="Arial"/>
              <a:sym typeface="Arial"/>
            </a:endParaRPr>
          </a:p>
        </p:txBody>
      </p:sp>
      <p:pic>
        <p:nvPicPr>
          <p:cNvPr id="173" name="Google Shape;173;p26"/>
          <p:cNvPicPr preferRelativeResize="0"/>
          <p:nvPr/>
        </p:nvPicPr>
        <p:blipFill>
          <a:blip r:embed="rId4">
            <a:alphaModFix/>
          </a:blip>
          <a:stretch>
            <a:fillRect/>
          </a:stretch>
        </p:blipFill>
        <p:spPr>
          <a:xfrm>
            <a:off x="1" y="2700715"/>
            <a:ext cx="9144001" cy="2781910"/>
          </a:xfrm>
          <a:prstGeom prst="rect">
            <a:avLst/>
          </a:prstGeom>
          <a:noFill/>
          <a:ln>
            <a:noFill/>
          </a:ln>
        </p:spPr>
      </p:pic>
      <p:sp>
        <p:nvSpPr>
          <p:cNvPr id="2" name="Rectangle 1">
            <a:extLst>
              <a:ext uri="{FF2B5EF4-FFF2-40B4-BE49-F238E27FC236}">
                <a16:creationId xmlns:a16="http://schemas.microsoft.com/office/drawing/2014/main" id="{E249BA43-D3A6-FFBA-7832-15AE9CD3E7F1}"/>
              </a:ext>
            </a:extLst>
          </p:cNvPr>
          <p:cNvSpPr/>
          <p:nvPr/>
        </p:nvSpPr>
        <p:spPr>
          <a:xfrm>
            <a:off x="3679903" y="4219015"/>
            <a:ext cx="758283" cy="79764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0A7A95-98E4-250A-A467-4D06BA63003F}"/>
              </a:ext>
            </a:extLst>
          </p:cNvPr>
          <p:cNvSpPr/>
          <p:nvPr/>
        </p:nvSpPr>
        <p:spPr>
          <a:xfrm>
            <a:off x="6307874" y="4219015"/>
            <a:ext cx="758283" cy="79764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6C12110-8C16-CB76-4508-2748E9A4FE41}"/>
              </a:ext>
            </a:extLst>
          </p:cNvPr>
          <p:cNvSpPr/>
          <p:nvPr/>
        </p:nvSpPr>
        <p:spPr>
          <a:xfrm>
            <a:off x="4572000" y="4739874"/>
            <a:ext cx="1650380" cy="276781"/>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BE33202-4143-E033-8630-A3677E204CB0}"/>
              </a:ext>
            </a:extLst>
          </p:cNvPr>
          <p:cNvSpPr/>
          <p:nvPr/>
        </p:nvSpPr>
        <p:spPr>
          <a:xfrm>
            <a:off x="7151649" y="4739874"/>
            <a:ext cx="1784195" cy="267629"/>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7710-E2C3-DBE9-7571-5F476A39E0D1}"/>
              </a:ext>
            </a:extLst>
          </p:cNvPr>
          <p:cNvSpPr>
            <a:spLocks noGrp="1"/>
          </p:cNvSpPr>
          <p:nvPr>
            <p:ph type="title"/>
          </p:nvPr>
        </p:nvSpPr>
        <p:spPr>
          <a:ln>
            <a:noFill/>
          </a:ln>
        </p:spPr>
        <p:txBody>
          <a:bodyPr/>
          <a:lstStyle/>
          <a:p>
            <a:pPr algn="l"/>
            <a:r>
              <a:rPr lang="en-US"/>
              <a:t>Observations </a:t>
            </a:r>
            <a:r>
              <a:rPr lang="en-US">
                <a:sym typeface="Wingdings" pitchFamily="2" charset="2"/>
              </a:rPr>
              <a:t> Problems</a:t>
            </a:r>
            <a:endParaRPr lang="en-US"/>
          </a:p>
        </p:txBody>
      </p:sp>
      <p:sp>
        <p:nvSpPr>
          <p:cNvPr id="3" name="Text Placeholder 2">
            <a:extLst>
              <a:ext uri="{FF2B5EF4-FFF2-40B4-BE49-F238E27FC236}">
                <a16:creationId xmlns:a16="http://schemas.microsoft.com/office/drawing/2014/main" id="{6C05B64F-622C-BD94-E0D0-4E91220BDC5E}"/>
              </a:ext>
            </a:extLst>
          </p:cNvPr>
          <p:cNvSpPr>
            <a:spLocks noGrp="1"/>
          </p:cNvSpPr>
          <p:nvPr>
            <p:ph type="body" idx="1"/>
          </p:nvPr>
        </p:nvSpPr>
        <p:spPr>
          <a:xfrm>
            <a:off x="311700" y="1536633"/>
            <a:ext cx="8520600" cy="1015632"/>
          </a:xfrm>
        </p:spPr>
        <p:txBody>
          <a:bodyPr/>
          <a:lstStyle/>
          <a:p>
            <a:r>
              <a:rPr lang="en-US" b="0" i="0" u="none" strike="noStrike">
                <a:effectLst/>
                <a:latin typeface="Arial" panose="020B0604020202020204" pitchFamily="34" charset="0"/>
              </a:rPr>
              <a:t>How can we better test DL model converters?</a:t>
            </a:r>
          </a:p>
          <a:p>
            <a:pPr marL="114300" indent="0">
              <a:buNone/>
            </a:pPr>
            <a:endParaRPr lang="en-US" b="0" i="0" u="none" strike="noStrike">
              <a:effectLst/>
              <a:latin typeface="Arial" panose="020B0604020202020204" pitchFamily="34" charset="0"/>
            </a:endParaRPr>
          </a:p>
          <a:p>
            <a:r>
              <a:rPr lang="en-US" b="0" i="0" u="none" strike="noStrike">
                <a:effectLst/>
                <a:latin typeface="Arial" panose="020B0604020202020204" pitchFamily="34" charset="0"/>
              </a:rPr>
              <a:t>How much error is tolerable as a result of conversion?</a:t>
            </a:r>
            <a:endParaRPr lang="en-US"/>
          </a:p>
        </p:txBody>
      </p:sp>
      <p:sp>
        <p:nvSpPr>
          <p:cNvPr id="4" name="Slide Number Placeholder 3">
            <a:extLst>
              <a:ext uri="{FF2B5EF4-FFF2-40B4-BE49-F238E27FC236}">
                <a16:creationId xmlns:a16="http://schemas.microsoft.com/office/drawing/2014/main" id="{18805FA0-929B-4F36-54B3-57479B0CBE3D}"/>
              </a:ext>
            </a:extLst>
          </p:cNvPr>
          <p:cNvSpPr>
            <a:spLocks noGrp="1"/>
          </p:cNvSpPr>
          <p:nvPr>
            <p:ph type="sldNum" idx="12"/>
          </p:nvPr>
        </p:nvSpPr>
        <p:spPr/>
        <p:txBody>
          <a:bodyPr/>
          <a:lstStyle/>
          <a:p>
            <a:pPr algn="r"/>
            <a:fld id="{00000000-1234-1234-1234-123412341234}" type="slidenum">
              <a:rPr lang="en"/>
              <a:pPr algn="r"/>
              <a:t>63</a:t>
            </a:fld>
            <a:endParaRPr lang="en"/>
          </a:p>
        </p:txBody>
      </p:sp>
    </p:spTree>
    <p:extLst>
      <p:ext uri="{BB962C8B-B14F-4D97-AF65-F5344CB8AC3E}">
        <p14:creationId xmlns:p14="http://schemas.microsoft.com/office/powerpoint/2010/main" val="520990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A29B-678D-48C0-198D-7BA4F96B5F61}"/>
              </a:ext>
            </a:extLst>
          </p:cNvPr>
          <p:cNvSpPr>
            <a:spLocks noGrp="1"/>
          </p:cNvSpPr>
          <p:nvPr>
            <p:ph type="title"/>
          </p:nvPr>
        </p:nvSpPr>
        <p:spPr>
          <a:xfrm>
            <a:off x="685800" y="58744"/>
            <a:ext cx="7772400" cy="941167"/>
          </a:xfrm>
        </p:spPr>
        <p:txBody>
          <a:bodyPr>
            <a:normAutofit/>
          </a:bodyPr>
          <a:lstStyle/>
          <a:p>
            <a:r>
              <a:rPr lang="en-US"/>
              <a:t>Engineering reuse process</a:t>
            </a:r>
          </a:p>
        </p:txBody>
      </p:sp>
      <p:sp>
        <p:nvSpPr>
          <p:cNvPr id="4" name="TextBox 3">
            <a:extLst>
              <a:ext uri="{FF2B5EF4-FFF2-40B4-BE49-F238E27FC236}">
                <a16:creationId xmlns:a16="http://schemas.microsoft.com/office/drawing/2014/main" id="{29F61490-AD47-939A-B703-A253A1129081}"/>
              </a:ext>
            </a:extLst>
          </p:cNvPr>
          <p:cNvSpPr txBox="1"/>
          <p:nvPr/>
        </p:nvSpPr>
        <p:spPr>
          <a:xfrm>
            <a:off x="455094" y="5525376"/>
            <a:ext cx="2538644" cy="523220"/>
          </a:xfrm>
          <a:prstGeom prst="rect">
            <a:avLst/>
          </a:prstGeom>
          <a:noFill/>
        </p:spPr>
        <p:txBody>
          <a:bodyPr wrap="none" rtlCol="0">
            <a:spAutoFit/>
          </a:bodyPr>
          <a:lstStyle/>
          <a:p>
            <a:r>
              <a:rPr lang="en-US" sz="2800"/>
              <a:t>Specify problem</a:t>
            </a:r>
          </a:p>
        </p:txBody>
      </p:sp>
      <p:sp>
        <p:nvSpPr>
          <p:cNvPr id="5" name="TextBox 4">
            <a:extLst>
              <a:ext uri="{FF2B5EF4-FFF2-40B4-BE49-F238E27FC236}">
                <a16:creationId xmlns:a16="http://schemas.microsoft.com/office/drawing/2014/main" id="{B7DB076B-5CF6-DF0D-3690-626801F4825C}"/>
              </a:ext>
            </a:extLst>
          </p:cNvPr>
          <p:cNvSpPr txBox="1"/>
          <p:nvPr/>
        </p:nvSpPr>
        <p:spPr>
          <a:xfrm>
            <a:off x="1983118" y="4482331"/>
            <a:ext cx="2957348" cy="523220"/>
          </a:xfrm>
          <a:prstGeom prst="rect">
            <a:avLst/>
          </a:prstGeom>
          <a:noFill/>
        </p:spPr>
        <p:txBody>
          <a:bodyPr wrap="none" rtlCol="0">
            <a:spAutoFit/>
          </a:bodyPr>
          <a:lstStyle/>
          <a:p>
            <a:r>
              <a:rPr lang="en-US" sz="2800"/>
              <a:t>Identify candidates</a:t>
            </a:r>
          </a:p>
        </p:txBody>
      </p:sp>
      <p:sp>
        <p:nvSpPr>
          <p:cNvPr id="6" name="TextBox 5">
            <a:extLst>
              <a:ext uri="{FF2B5EF4-FFF2-40B4-BE49-F238E27FC236}">
                <a16:creationId xmlns:a16="http://schemas.microsoft.com/office/drawing/2014/main" id="{4E1DE26E-9CC3-E27E-25A7-456938618D5C}"/>
              </a:ext>
            </a:extLst>
          </p:cNvPr>
          <p:cNvSpPr txBox="1"/>
          <p:nvPr/>
        </p:nvSpPr>
        <p:spPr>
          <a:xfrm>
            <a:off x="3188591" y="3415022"/>
            <a:ext cx="3067956" cy="523220"/>
          </a:xfrm>
          <a:prstGeom prst="rect">
            <a:avLst/>
          </a:prstGeom>
          <a:noFill/>
        </p:spPr>
        <p:txBody>
          <a:bodyPr wrap="none" rtlCol="0">
            <a:spAutoFit/>
          </a:bodyPr>
          <a:lstStyle/>
          <a:p>
            <a:r>
              <a:rPr lang="en-US" sz="2800"/>
              <a:t>Evaluate candidates</a:t>
            </a:r>
          </a:p>
        </p:txBody>
      </p:sp>
      <p:sp>
        <p:nvSpPr>
          <p:cNvPr id="7" name="TextBox 6">
            <a:extLst>
              <a:ext uri="{FF2B5EF4-FFF2-40B4-BE49-F238E27FC236}">
                <a16:creationId xmlns:a16="http://schemas.microsoft.com/office/drawing/2014/main" id="{36F4C202-C9A3-3639-6BFB-A65A45198FD0}"/>
              </a:ext>
            </a:extLst>
          </p:cNvPr>
          <p:cNvSpPr txBox="1"/>
          <p:nvPr/>
        </p:nvSpPr>
        <p:spPr>
          <a:xfrm>
            <a:off x="4442561" y="2495781"/>
            <a:ext cx="2934906" cy="523220"/>
          </a:xfrm>
          <a:prstGeom prst="rect">
            <a:avLst/>
          </a:prstGeom>
          <a:noFill/>
        </p:spPr>
        <p:txBody>
          <a:bodyPr wrap="none" rtlCol="0">
            <a:spAutoFit/>
          </a:bodyPr>
          <a:lstStyle/>
          <a:p>
            <a:r>
              <a:rPr lang="en-US" sz="2800"/>
              <a:t>Adapt candidate(s)</a:t>
            </a:r>
          </a:p>
        </p:txBody>
      </p:sp>
      <p:sp>
        <p:nvSpPr>
          <p:cNvPr id="11" name="TextBox 10">
            <a:extLst>
              <a:ext uri="{FF2B5EF4-FFF2-40B4-BE49-F238E27FC236}">
                <a16:creationId xmlns:a16="http://schemas.microsoft.com/office/drawing/2014/main" id="{BDF68F3C-45C8-3E3A-7EE6-5D228E36A99A}"/>
              </a:ext>
            </a:extLst>
          </p:cNvPr>
          <p:cNvSpPr txBox="1"/>
          <p:nvPr/>
        </p:nvSpPr>
        <p:spPr>
          <a:xfrm>
            <a:off x="5463516" y="1586460"/>
            <a:ext cx="1203856" cy="523220"/>
          </a:xfrm>
          <a:prstGeom prst="rect">
            <a:avLst/>
          </a:prstGeom>
          <a:noFill/>
        </p:spPr>
        <p:txBody>
          <a:bodyPr wrap="none" rtlCol="0">
            <a:spAutoFit/>
          </a:bodyPr>
          <a:lstStyle/>
          <a:p>
            <a:r>
              <a:rPr lang="en-US" sz="2800"/>
              <a:t>Deploy</a:t>
            </a:r>
          </a:p>
        </p:txBody>
      </p:sp>
      <p:sp>
        <p:nvSpPr>
          <p:cNvPr id="3" name="Down Arrow 2">
            <a:extLst>
              <a:ext uri="{FF2B5EF4-FFF2-40B4-BE49-F238E27FC236}">
                <a16:creationId xmlns:a16="http://schemas.microsoft.com/office/drawing/2014/main" id="{0F7A14BD-E0B2-2690-345C-7FA82A4DE7AF}"/>
              </a:ext>
            </a:extLst>
          </p:cNvPr>
          <p:cNvSpPr/>
          <p:nvPr/>
        </p:nvSpPr>
        <p:spPr>
          <a:xfrm rot="17228425">
            <a:off x="1476120" y="4314330"/>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BC7BE4-623F-9DD1-1733-BC01EDE60F48}"/>
              </a:ext>
            </a:extLst>
          </p:cNvPr>
          <p:cNvSpPr txBox="1"/>
          <p:nvPr/>
        </p:nvSpPr>
        <p:spPr>
          <a:xfrm>
            <a:off x="207316" y="3901850"/>
            <a:ext cx="2032736" cy="646331"/>
          </a:xfrm>
          <a:prstGeom prst="rect">
            <a:avLst/>
          </a:prstGeom>
          <a:noFill/>
          <a:ln w="57150">
            <a:noFill/>
          </a:ln>
        </p:spPr>
        <p:txBody>
          <a:bodyPr wrap="none" rtlCol="0">
            <a:spAutoFit/>
          </a:bodyPr>
          <a:lstStyle/>
          <a:p>
            <a:r>
              <a:rPr lang="en-US" b="1"/>
              <a:t>What is available?</a:t>
            </a:r>
          </a:p>
          <a:p>
            <a:r>
              <a:rPr lang="en-US" b="1"/>
              <a:t>What are the risks?</a:t>
            </a:r>
          </a:p>
        </p:txBody>
      </p:sp>
      <p:sp>
        <p:nvSpPr>
          <p:cNvPr id="20" name="Down Arrow 19">
            <a:extLst>
              <a:ext uri="{FF2B5EF4-FFF2-40B4-BE49-F238E27FC236}">
                <a16:creationId xmlns:a16="http://schemas.microsoft.com/office/drawing/2014/main" id="{1586BCBF-141D-4BFE-55A8-B3195B1DA4D5}"/>
              </a:ext>
            </a:extLst>
          </p:cNvPr>
          <p:cNvSpPr/>
          <p:nvPr/>
        </p:nvSpPr>
        <p:spPr>
          <a:xfrm rot="18558674">
            <a:off x="2511793" y="3325554"/>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08DA5CA-2D0F-7C02-BB7F-DD3CDEE6ACEB}"/>
              </a:ext>
            </a:extLst>
          </p:cNvPr>
          <p:cNvSpPr txBox="1"/>
          <p:nvPr/>
        </p:nvSpPr>
        <p:spPr>
          <a:xfrm>
            <a:off x="324384" y="2920324"/>
            <a:ext cx="2152641" cy="646331"/>
          </a:xfrm>
          <a:prstGeom prst="rect">
            <a:avLst/>
          </a:prstGeom>
          <a:noFill/>
        </p:spPr>
        <p:txBody>
          <a:bodyPr wrap="none" rtlCol="0">
            <a:spAutoFit/>
          </a:bodyPr>
          <a:lstStyle/>
          <a:p>
            <a:r>
              <a:rPr lang="en-US" b="1"/>
              <a:t>What is prioritized?</a:t>
            </a:r>
          </a:p>
          <a:p>
            <a:r>
              <a:rPr lang="en-US" b="1"/>
              <a:t>What is challenging?</a:t>
            </a:r>
          </a:p>
        </p:txBody>
      </p:sp>
      <p:sp>
        <p:nvSpPr>
          <p:cNvPr id="22" name="TextBox 21">
            <a:extLst>
              <a:ext uri="{FF2B5EF4-FFF2-40B4-BE49-F238E27FC236}">
                <a16:creationId xmlns:a16="http://schemas.microsoft.com/office/drawing/2014/main" id="{7D405C57-7359-9CA3-DA5D-4CE97167A854}"/>
              </a:ext>
            </a:extLst>
          </p:cNvPr>
          <p:cNvSpPr txBox="1"/>
          <p:nvPr/>
        </p:nvSpPr>
        <p:spPr>
          <a:xfrm>
            <a:off x="2614803" y="1906169"/>
            <a:ext cx="1377044" cy="369332"/>
          </a:xfrm>
          <a:prstGeom prst="rect">
            <a:avLst/>
          </a:prstGeom>
          <a:noFill/>
        </p:spPr>
        <p:txBody>
          <a:bodyPr wrap="none" rtlCol="0">
            <a:spAutoFit/>
          </a:bodyPr>
          <a:lstStyle/>
          <a:p>
            <a:r>
              <a:rPr lang="en-US" b="1"/>
              <a:t>Any danger?</a:t>
            </a:r>
          </a:p>
        </p:txBody>
      </p:sp>
      <p:sp>
        <p:nvSpPr>
          <p:cNvPr id="23" name="Down Arrow 22">
            <a:extLst>
              <a:ext uri="{FF2B5EF4-FFF2-40B4-BE49-F238E27FC236}">
                <a16:creationId xmlns:a16="http://schemas.microsoft.com/office/drawing/2014/main" id="{9BEC8A7E-0D49-D003-4F24-5C9609DA962D}"/>
              </a:ext>
            </a:extLst>
          </p:cNvPr>
          <p:cNvSpPr/>
          <p:nvPr/>
        </p:nvSpPr>
        <p:spPr>
          <a:xfrm rot="16200000">
            <a:off x="4482447" y="1435510"/>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F64B68C-E03E-AED6-0341-97FD83FBB5CC}"/>
              </a:ext>
            </a:extLst>
          </p:cNvPr>
          <p:cNvSpPr txBox="1"/>
          <p:nvPr/>
        </p:nvSpPr>
        <p:spPr>
          <a:xfrm>
            <a:off x="5910014" y="5471695"/>
            <a:ext cx="2589555" cy="369332"/>
          </a:xfrm>
          <a:prstGeom prst="rect">
            <a:avLst/>
          </a:prstGeom>
          <a:noFill/>
        </p:spPr>
        <p:txBody>
          <a:bodyPr wrap="none" rtlCol="0">
            <a:spAutoFit/>
          </a:bodyPr>
          <a:lstStyle/>
          <a:p>
            <a:r>
              <a:rPr lang="en-US" b="1"/>
              <a:t>What if we fail to re-use?</a:t>
            </a:r>
          </a:p>
        </p:txBody>
      </p:sp>
      <p:sp>
        <p:nvSpPr>
          <p:cNvPr id="26" name="Down Arrow 25">
            <a:extLst>
              <a:ext uri="{FF2B5EF4-FFF2-40B4-BE49-F238E27FC236}">
                <a16:creationId xmlns:a16="http://schemas.microsoft.com/office/drawing/2014/main" id="{5ECE2BB6-C7AD-CAF1-B806-EE46BEC237C7}"/>
              </a:ext>
            </a:extLst>
          </p:cNvPr>
          <p:cNvSpPr/>
          <p:nvPr/>
        </p:nvSpPr>
        <p:spPr>
          <a:xfrm rot="18581855">
            <a:off x="6664712" y="4207369"/>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E410EE-9C07-C194-756B-DFEE0EEB5370}"/>
              </a:ext>
            </a:extLst>
          </p:cNvPr>
          <p:cNvSpPr/>
          <p:nvPr/>
        </p:nvSpPr>
        <p:spPr>
          <a:xfrm>
            <a:off x="5901272" y="5435787"/>
            <a:ext cx="2538644" cy="52322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93248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B4EF5E-1A7C-180F-9F2A-B0BA5F1F10F0}"/>
              </a:ext>
            </a:extLst>
          </p:cNvPr>
          <p:cNvPicPr>
            <a:picLocks noChangeAspect="1"/>
          </p:cNvPicPr>
          <p:nvPr/>
        </p:nvPicPr>
        <p:blipFill>
          <a:blip r:embed="rId3"/>
          <a:stretch>
            <a:fillRect/>
          </a:stretch>
        </p:blipFill>
        <p:spPr>
          <a:xfrm>
            <a:off x="-1" y="196948"/>
            <a:ext cx="9151327" cy="6274189"/>
          </a:xfrm>
          <a:prstGeom prst="rect">
            <a:avLst/>
          </a:prstGeom>
        </p:spPr>
      </p:pic>
    </p:spTree>
    <p:extLst>
      <p:ext uri="{BB962C8B-B14F-4D97-AF65-F5344CB8AC3E}">
        <p14:creationId xmlns:p14="http://schemas.microsoft.com/office/powerpoint/2010/main" val="2481675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A29B-678D-48C0-198D-7BA4F96B5F61}"/>
              </a:ext>
            </a:extLst>
          </p:cNvPr>
          <p:cNvSpPr>
            <a:spLocks noGrp="1"/>
          </p:cNvSpPr>
          <p:nvPr>
            <p:ph type="title"/>
          </p:nvPr>
        </p:nvSpPr>
        <p:spPr>
          <a:xfrm>
            <a:off x="-22951" y="-52275"/>
            <a:ext cx="9189902" cy="1758290"/>
          </a:xfrm>
        </p:spPr>
        <p:txBody>
          <a:bodyPr>
            <a:normAutofit fontScale="90000"/>
          </a:bodyPr>
          <a:lstStyle/>
          <a:p>
            <a:r>
              <a:rPr lang="en-US"/>
              <a:t>Now we have many observations of PTM reuse, and many problems to tackle!</a:t>
            </a:r>
          </a:p>
        </p:txBody>
      </p:sp>
      <p:sp>
        <p:nvSpPr>
          <p:cNvPr id="4" name="TextBox 3">
            <a:extLst>
              <a:ext uri="{FF2B5EF4-FFF2-40B4-BE49-F238E27FC236}">
                <a16:creationId xmlns:a16="http://schemas.microsoft.com/office/drawing/2014/main" id="{29F61490-AD47-939A-B703-A253A1129081}"/>
              </a:ext>
            </a:extLst>
          </p:cNvPr>
          <p:cNvSpPr txBox="1"/>
          <p:nvPr/>
        </p:nvSpPr>
        <p:spPr>
          <a:xfrm>
            <a:off x="455094" y="5525376"/>
            <a:ext cx="2538644" cy="523220"/>
          </a:xfrm>
          <a:prstGeom prst="rect">
            <a:avLst/>
          </a:prstGeom>
          <a:noFill/>
        </p:spPr>
        <p:txBody>
          <a:bodyPr wrap="none" rtlCol="0">
            <a:spAutoFit/>
          </a:bodyPr>
          <a:lstStyle/>
          <a:p>
            <a:r>
              <a:rPr lang="en-US" sz="2800"/>
              <a:t>Specify problem</a:t>
            </a:r>
          </a:p>
        </p:txBody>
      </p:sp>
      <p:sp>
        <p:nvSpPr>
          <p:cNvPr id="5" name="TextBox 4">
            <a:extLst>
              <a:ext uri="{FF2B5EF4-FFF2-40B4-BE49-F238E27FC236}">
                <a16:creationId xmlns:a16="http://schemas.microsoft.com/office/drawing/2014/main" id="{B7DB076B-5CF6-DF0D-3690-626801F4825C}"/>
              </a:ext>
            </a:extLst>
          </p:cNvPr>
          <p:cNvSpPr txBox="1"/>
          <p:nvPr/>
        </p:nvSpPr>
        <p:spPr>
          <a:xfrm>
            <a:off x="1983118" y="4482331"/>
            <a:ext cx="2957348" cy="523220"/>
          </a:xfrm>
          <a:prstGeom prst="rect">
            <a:avLst/>
          </a:prstGeom>
          <a:noFill/>
        </p:spPr>
        <p:txBody>
          <a:bodyPr wrap="none" rtlCol="0">
            <a:spAutoFit/>
          </a:bodyPr>
          <a:lstStyle/>
          <a:p>
            <a:r>
              <a:rPr lang="en-US" sz="2800"/>
              <a:t>Identify candidates</a:t>
            </a:r>
          </a:p>
        </p:txBody>
      </p:sp>
      <p:sp>
        <p:nvSpPr>
          <p:cNvPr id="6" name="TextBox 5">
            <a:extLst>
              <a:ext uri="{FF2B5EF4-FFF2-40B4-BE49-F238E27FC236}">
                <a16:creationId xmlns:a16="http://schemas.microsoft.com/office/drawing/2014/main" id="{4E1DE26E-9CC3-E27E-25A7-456938618D5C}"/>
              </a:ext>
            </a:extLst>
          </p:cNvPr>
          <p:cNvSpPr txBox="1"/>
          <p:nvPr/>
        </p:nvSpPr>
        <p:spPr>
          <a:xfrm>
            <a:off x="3188591" y="3415022"/>
            <a:ext cx="3067956" cy="523220"/>
          </a:xfrm>
          <a:prstGeom prst="rect">
            <a:avLst/>
          </a:prstGeom>
          <a:noFill/>
        </p:spPr>
        <p:txBody>
          <a:bodyPr wrap="none" rtlCol="0">
            <a:spAutoFit/>
          </a:bodyPr>
          <a:lstStyle/>
          <a:p>
            <a:r>
              <a:rPr lang="en-US" sz="2800"/>
              <a:t>Evaluate candidates</a:t>
            </a:r>
          </a:p>
        </p:txBody>
      </p:sp>
      <p:sp>
        <p:nvSpPr>
          <p:cNvPr id="7" name="TextBox 6">
            <a:extLst>
              <a:ext uri="{FF2B5EF4-FFF2-40B4-BE49-F238E27FC236}">
                <a16:creationId xmlns:a16="http://schemas.microsoft.com/office/drawing/2014/main" id="{36F4C202-C9A3-3639-6BFB-A65A45198FD0}"/>
              </a:ext>
            </a:extLst>
          </p:cNvPr>
          <p:cNvSpPr txBox="1"/>
          <p:nvPr/>
        </p:nvSpPr>
        <p:spPr>
          <a:xfrm>
            <a:off x="4442561" y="2495781"/>
            <a:ext cx="2934906" cy="523220"/>
          </a:xfrm>
          <a:prstGeom prst="rect">
            <a:avLst/>
          </a:prstGeom>
          <a:noFill/>
        </p:spPr>
        <p:txBody>
          <a:bodyPr wrap="none" rtlCol="0">
            <a:spAutoFit/>
          </a:bodyPr>
          <a:lstStyle/>
          <a:p>
            <a:r>
              <a:rPr lang="en-US" sz="2800"/>
              <a:t>Adapt candidate(s)</a:t>
            </a:r>
          </a:p>
        </p:txBody>
      </p:sp>
      <p:sp>
        <p:nvSpPr>
          <p:cNvPr id="10" name="TextBox 9">
            <a:extLst>
              <a:ext uri="{FF2B5EF4-FFF2-40B4-BE49-F238E27FC236}">
                <a16:creationId xmlns:a16="http://schemas.microsoft.com/office/drawing/2014/main" id="{C328B027-7D46-FD31-21B4-7CDA3F175F36}"/>
              </a:ext>
            </a:extLst>
          </p:cNvPr>
          <p:cNvSpPr txBox="1"/>
          <p:nvPr/>
        </p:nvSpPr>
        <p:spPr>
          <a:xfrm>
            <a:off x="2993738" y="1090997"/>
            <a:ext cx="3422925" cy="369332"/>
          </a:xfrm>
          <a:prstGeom prst="rect">
            <a:avLst/>
          </a:prstGeom>
          <a:noFill/>
        </p:spPr>
        <p:txBody>
          <a:bodyPr wrap="none" rtlCol="0">
            <a:spAutoFit/>
          </a:bodyPr>
          <a:lstStyle/>
          <a:p>
            <a:r>
              <a:rPr lang="en-US"/>
              <a:t>“Has someone done this already?”</a:t>
            </a:r>
          </a:p>
        </p:txBody>
      </p:sp>
      <p:sp>
        <p:nvSpPr>
          <p:cNvPr id="11" name="TextBox 10">
            <a:extLst>
              <a:ext uri="{FF2B5EF4-FFF2-40B4-BE49-F238E27FC236}">
                <a16:creationId xmlns:a16="http://schemas.microsoft.com/office/drawing/2014/main" id="{BDF68F3C-45C8-3E3A-7EE6-5D228E36A99A}"/>
              </a:ext>
            </a:extLst>
          </p:cNvPr>
          <p:cNvSpPr txBox="1"/>
          <p:nvPr/>
        </p:nvSpPr>
        <p:spPr>
          <a:xfrm>
            <a:off x="5463516" y="1586460"/>
            <a:ext cx="1203856" cy="523220"/>
          </a:xfrm>
          <a:prstGeom prst="rect">
            <a:avLst/>
          </a:prstGeom>
          <a:noFill/>
        </p:spPr>
        <p:txBody>
          <a:bodyPr wrap="none" rtlCol="0">
            <a:spAutoFit/>
          </a:bodyPr>
          <a:lstStyle/>
          <a:p>
            <a:r>
              <a:rPr lang="en-US" sz="2800"/>
              <a:t>Deploy</a:t>
            </a:r>
          </a:p>
        </p:txBody>
      </p:sp>
      <p:sp>
        <p:nvSpPr>
          <p:cNvPr id="3" name="Down Arrow 2">
            <a:extLst>
              <a:ext uri="{FF2B5EF4-FFF2-40B4-BE49-F238E27FC236}">
                <a16:creationId xmlns:a16="http://schemas.microsoft.com/office/drawing/2014/main" id="{0F7A14BD-E0B2-2690-345C-7FA82A4DE7AF}"/>
              </a:ext>
            </a:extLst>
          </p:cNvPr>
          <p:cNvSpPr/>
          <p:nvPr/>
        </p:nvSpPr>
        <p:spPr>
          <a:xfrm rot="17228425">
            <a:off x="1476120" y="4314330"/>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BC7BE4-623F-9DD1-1733-BC01EDE60F48}"/>
              </a:ext>
            </a:extLst>
          </p:cNvPr>
          <p:cNvSpPr txBox="1"/>
          <p:nvPr/>
        </p:nvSpPr>
        <p:spPr>
          <a:xfrm>
            <a:off x="207316" y="3901850"/>
            <a:ext cx="2032736" cy="646331"/>
          </a:xfrm>
          <a:prstGeom prst="rect">
            <a:avLst/>
          </a:prstGeom>
          <a:noFill/>
          <a:ln w="57150">
            <a:noFill/>
          </a:ln>
        </p:spPr>
        <p:txBody>
          <a:bodyPr wrap="none" rtlCol="0">
            <a:spAutoFit/>
          </a:bodyPr>
          <a:lstStyle/>
          <a:p>
            <a:r>
              <a:rPr lang="en-US" b="1"/>
              <a:t>What is available?</a:t>
            </a:r>
          </a:p>
          <a:p>
            <a:r>
              <a:rPr lang="en-US" b="1"/>
              <a:t>What are the risks?</a:t>
            </a:r>
          </a:p>
        </p:txBody>
      </p:sp>
      <p:sp>
        <p:nvSpPr>
          <p:cNvPr id="20" name="Down Arrow 19">
            <a:extLst>
              <a:ext uri="{FF2B5EF4-FFF2-40B4-BE49-F238E27FC236}">
                <a16:creationId xmlns:a16="http://schemas.microsoft.com/office/drawing/2014/main" id="{1586BCBF-141D-4BFE-55A8-B3195B1DA4D5}"/>
              </a:ext>
            </a:extLst>
          </p:cNvPr>
          <p:cNvSpPr/>
          <p:nvPr/>
        </p:nvSpPr>
        <p:spPr>
          <a:xfrm rot="18558674">
            <a:off x="2511793" y="3325554"/>
            <a:ext cx="253250" cy="7545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08DA5CA-2D0F-7C02-BB7F-DD3CDEE6ACEB}"/>
              </a:ext>
            </a:extLst>
          </p:cNvPr>
          <p:cNvSpPr txBox="1"/>
          <p:nvPr/>
        </p:nvSpPr>
        <p:spPr>
          <a:xfrm>
            <a:off x="324384" y="2920324"/>
            <a:ext cx="2152641" cy="646331"/>
          </a:xfrm>
          <a:prstGeom prst="rect">
            <a:avLst/>
          </a:prstGeom>
          <a:noFill/>
        </p:spPr>
        <p:txBody>
          <a:bodyPr wrap="none" rtlCol="0">
            <a:spAutoFit/>
          </a:bodyPr>
          <a:lstStyle/>
          <a:p>
            <a:r>
              <a:rPr lang="en-US" b="1"/>
              <a:t>What is prioritized?</a:t>
            </a:r>
          </a:p>
          <a:p>
            <a:r>
              <a:rPr lang="en-US" b="1"/>
              <a:t>What is challenging?</a:t>
            </a:r>
          </a:p>
        </p:txBody>
      </p:sp>
      <p:sp>
        <p:nvSpPr>
          <p:cNvPr id="22" name="TextBox 21">
            <a:extLst>
              <a:ext uri="{FF2B5EF4-FFF2-40B4-BE49-F238E27FC236}">
                <a16:creationId xmlns:a16="http://schemas.microsoft.com/office/drawing/2014/main" id="{7D405C57-7359-9CA3-DA5D-4CE97167A854}"/>
              </a:ext>
            </a:extLst>
          </p:cNvPr>
          <p:cNvSpPr txBox="1"/>
          <p:nvPr/>
        </p:nvSpPr>
        <p:spPr>
          <a:xfrm>
            <a:off x="2614803" y="1906169"/>
            <a:ext cx="1377044" cy="369332"/>
          </a:xfrm>
          <a:prstGeom prst="rect">
            <a:avLst/>
          </a:prstGeom>
          <a:noFill/>
        </p:spPr>
        <p:txBody>
          <a:bodyPr wrap="none" rtlCol="0">
            <a:spAutoFit/>
          </a:bodyPr>
          <a:lstStyle/>
          <a:p>
            <a:r>
              <a:rPr lang="en-US" b="1"/>
              <a:t>Any danger?</a:t>
            </a:r>
          </a:p>
        </p:txBody>
      </p:sp>
      <p:sp>
        <p:nvSpPr>
          <p:cNvPr id="23" name="Down Arrow 22">
            <a:extLst>
              <a:ext uri="{FF2B5EF4-FFF2-40B4-BE49-F238E27FC236}">
                <a16:creationId xmlns:a16="http://schemas.microsoft.com/office/drawing/2014/main" id="{9BEC8A7E-0D49-D003-4F24-5C9609DA962D}"/>
              </a:ext>
            </a:extLst>
          </p:cNvPr>
          <p:cNvSpPr/>
          <p:nvPr/>
        </p:nvSpPr>
        <p:spPr>
          <a:xfrm rot="16200000">
            <a:off x="4482447" y="1435510"/>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F64B68C-E03E-AED6-0341-97FD83FBB5CC}"/>
              </a:ext>
            </a:extLst>
          </p:cNvPr>
          <p:cNvSpPr txBox="1"/>
          <p:nvPr/>
        </p:nvSpPr>
        <p:spPr>
          <a:xfrm>
            <a:off x="5910014" y="5471695"/>
            <a:ext cx="2589555" cy="369332"/>
          </a:xfrm>
          <a:prstGeom prst="rect">
            <a:avLst/>
          </a:prstGeom>
          <a:noFill/>
        </p:spPr>
        <p:txBody>
          <a:bodyPr wrap="none" rtlCol="0">
            <a:spAutoFit/>
          </a:bodyPr>
          <a:lstStyle/>
          <a:p>
            <a:r>
              <a:rPr lang="en-US" b="1"/>
              <a:t>What if we fail to re-use?</a:t>
            </a:r>
          </a:p>
        </p:txBody>
      </p:sp>
      <p:sp>
        <p:nvSpPr>
          <p:cNvPr id="26" name="Down Arrow 25">
            <a:extLst>
              <a:ext uri="{FF2B5EF4-FFF2-40B4-BE49-F238E27FC236}">
                <a16:creationId xmlns:a16="http://schemas.microsoft.com/office/drawing/2014/main" id="{5ECE2BB6-C7AD-CAF1-B806-EE46BEC237C7}"/>
              </a:ext>
            </a:extLst>
          </p:cNvPr>
          <p:cNvSpPr/>
          <p:nvPr/>
        </p:nvSpPr>
        <p:spPr>
          <a:xfrm rot="18581855">
            <a:off x="6664712" y="4207369"/>
            <a:ext cx="253250" cy="1179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722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7839-95B3-77B8-0BB8-EDCDAE637506}"/>
              </a:ext>
            </a:extLst>
          </p:cNvPr>
          <p:cNvSpPr>
            <a:spLocks noGrp="1"/>
          </p:cNvSpPr>
          <p:nvPr>
            <p:ph type="title"/>
          </p:nvPr>
        </p:nvSpPr>
        <p:spPr/>
        <p:txBody>
          <a:bodyPr/>
          <a:lstStyle/>
          <a:p>
            <a:r>
              <a:rPr lang="en-US"/>
              <a:t>Bonus slides</a:t>
            </a:r>
          </a:p>
        </p:txBody>
      </p:sp>
    </p:spTree>
    <p:extLst>
      <p:ext uri="{BB962C8B-B14F-4D97-AF65-F5344CB8AC3E}">
        <p14:creationId xmlns:p14="http://schemas.microsoft.com/office/powerpoint/2010/main" val="16409731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68</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556079" y="1833140"/>
            <a:ext cx="4805739" cy="3709285"/>
          </a:xfrm>
          <a:prstGeom prst="rect">
            <a:avLst/>
          </a:prstGeom>
          <a:noFill/>
        </p:spPr>
        <p:txBody>
          <a:bodyPr wrap="none" rtlCol="0">
            <a:spAutoFit/>
          </a:bodyPr>
          <a:lstStyle/>
          <a:p>
            <a:pPr marL="800100" lvl="1" indent="-342900">
              <a:lnSpc>
                <a:spcPct val="150000"/>
              </a:lnSpc>
              <a:buFontTx/>
              <a:buAutoNum type="arabicPeriod"/>
            </a:pPr>
            <a:r>
              <a:rPr lang="en-US" sz="3200"/>
              <a:t> My research approach</a:t>
            </a:r>
          </a:p>
          <a:p>
            <a:pPr marL="800100" lvl="1" indent="-342900">
              <a:lnSpc>
                <a:spcPct val="150000"/>
              </a:lnSpc>
              <a:buFontTx/>
              <a:buAutoNum type="arabicPeriod"/>
            </a:pPr>
            <a:r>
              <a:rPr lang="en-US" sz="3200"/>
              <a:t> Background</a:t>
            </a:r>
          </a:p>
          <a:p>
            <a:pPr marL="800100" lvl="1" indent="-342900">
              <a:lnSpc>
                <a:spcPct val="150000"/>
              </a:lnSpc>
              <a:buAutoNum type="arabicPeriod"/>
            </a:pPr>
            <a:r>
              <a:rPr lang="en-US" sz="3200"/>
              <a:t> Research results</a:t>
            </a:r>
          </a:p>
          <a:p>
            <a:pPr marL="800100" lvl="1" indent="-342900">
              <a:lnSpc>
                <a:spcPct val="150000"/>
              </a:lnSpc>
              <a:buAutoNum type="arabicPeriod"/>
            </a:pPr>
            <a:r>
              <a:rPr lang="en-US" sz="3200" b="1"/>
              <a:t> Future directions</a:t>
            </a:r>
          </a:p>
          <a:p>
            <a:pPr marL="342900" indent="-342900">
              <a:lnSpc>
                <a:spcPct val="150000"/>
              </a:lnSpc>
              <a:buAutoNum type="arabicPeriod"/>
            </a:pPr>
            <a:endParaRPr lang="en-US" sz="3200"/>
          </a:p>
        </p:txBody>
      </p:sp>
    </p:spTree>
    <p:extLst>
      <p:ext uri="{BB962C8B-B14F-4D97-AF65-F5344CB8AC3E}">
        <p14:creationId xmlns:p14="http://schemas.microsoft.com/office/powerpoint/2010/main" val="1826162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D2860AC7-5E79-4F4F-B3F3-9858261B3605}"/>
              </a:ext>
            </a:extLst>
          </p:cNvPr>
          <p:cNvSpPr txBox="1">
            <a:spLocks/>
          </p:cNvSpPr>
          <p:nvPr/>
        </p:nvSpPr>
        <p:spPr>
          <a:xfrm>
            <a:off x="2222789" y="497912"/>
            <a:ext cx="5064071" cy="909637"/>
          </a:xfrm>
          <a:prstGeom prst="rect">
            <a:avLst/>
          </a:prstGeom>
        </p:spPr>
        <p:txBody>
          <a:bodyPr>
            <a:noAutofit/>
          </a:bodyPr>
          <a:lst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a:lstStyle>
          <a:p>
            <a:r>
              <a:rPr lang="en-US" sz="4400"/>
              <a:t>Future directions</a:t>
            </a:r>
          </a:p>
        </p:txBody>
      </p:sp>
      <p:sp>
        <p:nvSpPr>
          <p:cNvPr id="2" name="TextBox 1">
            <a:extLst>
              <a:ext uri="{FF2B5EF4-FFF2-40B4-BE49-F238E27FC236}">
                <a16:creationId xmlns:a16="http://schemas.microsoft.com/office/drawing/2014/main" id="{759CC9B2-61F5-9E8A-9D17-3581935DF2FB}"/>
              </a:ext>
            </a:extLst>
          </p:cNvPr>
          <p:cNvSpPr txBox="1"/>
          <p:nvPr/>
        </p:nvSpPr>
        <p:spPr>
          <a:xfrm>
            <a:off x="0" y="1995482"/>
            <a:ext cx="9052980" cy="3483261"/>
          </a:xfrm>
          <a:prstGeom prst="rect">
            <a:avLst/>
          </a:prstGeom>
          <a:noFill/>
        </p:spPr>
        <p:txBody>
          <a:bodyPr wrap="square" rtlCol="0">
            <a:spAutoFit/>
          </a:bodyPr>
          <a:lstStyle/>
          <a:p>
            <a:pPr lvl="1" algn="ctr">
              <a:lnSpc>
                <a:spcPct val="150000"/>
              </a:lnSpc>
            </a:pPr>
            <a:r>
              <a:rPr lang="en-US" sz="3000" b="1" dirty="0"/>
              <a:t>We want to know more about the PTM supply chain!</a:t>
            </a:r>
          </a:p>
          <a:p>
            <a:pPr lvl="1" algn="ctr">
              <a:lnSpc>
                <a:spcPct val="150000"/>
              </a:lnSpc>
            </a:pPr>
            <a:endParaRPr lang="en-US" sz="3000" b="1" dirty="0"/>
          </a:p>
          <a:p>
            <a:pPr lvl="1" algn="ctr">
              <a:lnSpc>
                <a:spcPct val="150000"/>
              </a:lnSpc>
            </a:pPr>
            <a:r>
              <a:rPr lang="en-US" sz="3000" b="1" dirty="0"/>
              <a:t>We need more to ensure its security!</a:t>
            </a:r>
          </a:p>
          <a:p>
            <a:pPr lvl="1" algn="ctr">
              <a:lnSpc>
                <a:spcPct val="150000"/>
              </a:lnSpc>
            </a:pPr>
            <a:endParaRPr lang="en-US" sz="3000" dirty="0"/>
          </a:p>
          <a:p>
            <a:pPr lvl="1" algn="ctr">
              <a:lnSpc>
                <a:spcPct val="150000"/>
              </a:lnSpc>
            </a:pPr>
            <a:endParaRPr lang="en-US" sz="3000" dirty="0"/>
          </a:p>
        </p:txBody>
      </p:sp>
    </p:spTree>
    <p:extLst>
      <p:ext uri="{BB962C8B-B14F-4D97-AF65-F5344CB8AC3E}">
        <p14:creationId xmlns:p14="http://schemas.microsoft.com/office/powerpoint/2010/main" val="248214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oftware engineer">
            <a:extLst>
              <a:ext uri="{FF2B5EF4-FFF2-40B4-BE49-F238E27FC236}">
                <a16:creationId xmlns:a16="http://schemas.microsoft.com/office/drawing/2014/main" id="{1DB0E8DC-4E51-8A4B-BD2A-4420D2DA9BA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3444" y="3540033"/>
            <a:ext cx="1889465" cy="1790884"/>
          </a:xfrm>
          <a:prstGeom prst="rect">
            <a:avLst/>
          </a:prstGeom>
        </p:spPr>
      </p:pic>
      <p:pic>
        <p:nvPicPr>
          <p:cNvPr id="15" name="Interview" descr="A picture containing light&#10;&#10;Description automatically generated">
            <a:extLst>
              <a:ext uri="{FF2B5EF4-FFF2-40B4-BE49-F238E27FC236}">
                <a16:creationId xmlns:a16="http://schemas.microsoft.com/office/drawing/2014/main" id="{95D51DC0-CB02-4C46-869B-D897F4EA847C}"/>
              </a:ext>
            </a:extLst>
          </p:cNvPr>
          <p:cNvPicPr>
            <a:picLocks noChangeAspect="1"/>
          </p:cNvPicPr>
          <p:nvPr/>
        </p:nvPicPr>
        <p:blipFill>
          <a:blip r:embed="rId5" cstate="email">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flipH="1">
            <a:off x="535369" y="4109795"/>
            <a:ext cx="1108075" cy="1108075"/>
          </a:xfrm>
          <a:prstGeom prst="rect">
            <a:avLst/>
          </a:prstGeom>
        </p:spPr>
      </p:pic>
      <p:pic>
        <p:nvPicPr>
          <p:cNvPr id="10" name="Measuring">
            <a:extLst>
              <a:ext uri="{FF2B5EF4-FFF2-40B4-BE49-F238E27FC236}">
                <a16:creationId xmlns:a16="http://schemas.microsoft.com/office/drawing/2014/main" id="{F2A32E66-BB97-5B4D-99B5-A33B75D3F65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6200000">
            <a:off x="6564380" y="4320231"/>
            <a:ext cx="2804040" cy="559598"/>
          </a:xfrm>
          <a:prstGeom prst="rect">
            <a:avLst/>
          </a:prstGeom>
        </p:spPr>
      </p:pic>
      <p:pic>
        <p:nvPicPr>
          <p:cNvPr id="11" name="Software">
            <a:extLst>
              <a:ext uri="{FF2B5EF4-FFF2-40B4-BE49-F238E27FC236}">
                <a16:creationId xmlns:a16="http://schemas.microsoft.com/office/drawing/2014/main" id="{3C86706C-4425-0446-93C6-7B100C3D29AE}"/>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773795" y="3003728"/>
            <a:ext cx="3192605" cy="3192605"/>
          </a:xfrm>
          <a:prstGeom prst="rect">
            <a:avLst/>
          </a:prstGeom>
        </p:spPr>
      </p:pic>
      <p:sp>
        <p:nvSpPr>
          <p:cNvPr id="5" name="Empiricism">
            <a:extLst>
              <a:ext uri="{FF2B5EF4-FFF2-40B4-BE49-F238E27FC236}">
                <a16:creationId xmlns:a16="http://schemas.microsoft.com/office/drawing/2014/main" id="{C35C5931-09A6-9740-AE44-02DD9DF917DE}"/>
              </a:ext>
            </a:extLst>
          </p:cNvPr>
          <p:cNvSpPr txBox="1"/>
          <p:nvPr/>
        </p:nvSpPr>
        <p:spPr>
          <a:xfrm>
            <a:off x="916615" y="1175604"/>
            <a:ext cx="7640746" cy="830997"/>
          </a:xfrm>
          <a:prstGeom prst="rect">
            <a:avLst/>
          </a:prstGeom>
          <a:noFill/>
        </p:spPr>
        <p:txBody>
          <a:bodyPr wrap="none" rtlCol="0">
            <a:spAutoFit/>
          </a:bodyPr>
          <a:lstStyle/>
          <a:p>
            <a:r>
              <a:rPr lang="en-US" sz="4400">
                <a:latin typeface="Calibri" panose="020F0502020204030204" pitchFamily="34" charset="0"/>
              </a:rPr>
              <a:t>Not </a:t>
            </a:r>
            <a:r>
              <a:rPr lang="en-US" sz="4800" b="1">
                <a:latin typeface="Calibri" panose="020F0502020204030204" pitchFamily="34" charset="0"/>
              </a:rPr>
              <a:t>anecdotes</a:t>
            </a:r>
            <a:r>
              <a:rPr lang="en-US" sz="4400">
                <a:latin typeface="Calibri" panose="020F0502020204030204" pitchFamily="34" charset="0"/>
              </a:rPr>
              <a:t> but </a:t>
            </a:r>
            <a:r>
              <a:rPr lang="en-US" sz="4800" b="1">
                <a:latin typeface="Calibri" panose="020F0502020204030204" pitchFamily="34" charset="0"/>
              </a:rPr>
              <a:t>empiricism</a:t>
            </a:r>
            <a:endParaRPr lang="en-US" sz="4400">
              <a:latin typeface="Calibri" panose="020F0502020204030204" pitchFamily="34" charset="0"/>
            </a:endParaRPr>
          </a:p>
        </p:txBody>
      </p:sp>
    </p:spTree>
    <p:extLst>
      <p:ext uri="{BB962C8B-B14F-4D97-AF65-F5344CB8AC3E}">
        <p14:creationId xmlns:p14="http://schemas.microsoft.com/office/powerpoint/2010/main" val="203074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10;&#10;Description automatically generated">
            <a:extLst>
              <a:ext uri="{FF2B5EF4-FFF2-40B4-BE49-F238E27FC236}">
                <a16:creationId xmlns:a16="http://schemas.microsoft.com/office/drawing/2014/main" id="{5A01E59B-F7DD-7944-A7BE-2D6407152A30}"/>
              </a:ext>
            </a:extLst>
          </p:cNvPr>
          <p:cNvPicPr>
            <a:picLocks noChangeAspect="1"/>
          </p:cNvPicPr>
          <p:nvPr/>
        </p:nvPicPr>
        <p:blipFill>
          <a:blip r:embed="rId3"/>
          <a:stretch>
            <a:fillRect/>
          </a:stretch>
        </p:blipFill>
        <p:spPr>
          <a:xfrm>
            <a:off x="850583" y="1781155"/>
            <a:ext cx="7335512" cy="4642729"/>
          </a:xfrm>
          <a:prstGeom prst="rect">
            <a:avLst/>
          </a:prstGeom>
        </p:spPr>
      </p:pic>
      <p:sp>
        <p:nvSpPr>
          <p:cNvPr id="2" name="Title">
            <a:extLst>
              <a:ext uri="{FF2B5EF4-FFF2-40B4-BE49-F238E27FC236}">
                <a16:creationId xmlns:a16="http://schemas.microsoft.com/office/drawing/2014/main" id="{DEE850DF-3D9E-1B47-90FF-ED7F0C971735}"/>
              </a:ext>
            </a:extLst>
          </p:cNvPr>
          <p:cNvSpPr>
            <a:spLocks noGrp="1"/>
          </p:cNvSpPr>
          <p:nvPr>
            <p:ph type="title"/>
          </p:nvPr>
        </p:nvSpPr>
        <p:spPr/>
        <p:txBody>
          <a:bodyPr>
            <a:normAutofit fontScale="90000"/>
          </a:bodyPr>
          <a:lstStyle/>
          <a:p>
            <a:r>
              <a:rPr lang="en-US" dirty="0"/>
              <a:t>Security Risks on and with PTMs</a:t>
            </a:r>
          </a:p>
        </p:txBody>
      </p:sp>
      <p:sp>
        <p:nvSpPr>
          <p:cNvPr id="17" name="Subhead">
            <a:extLst>
              <a:ext uri="{FF2B5EF4-FFF2-40B4-BE49-F238E27FC236}">
                <a16:creationId xmlns:a16="http://schemas.microsoft.com/office/drawing/2014/main" id="{131FDC70-3043-42CE-B9C2-4BE6B04DA96D}"/>
              </a:ext>
            </a:extLst>
          </p:cNvPr>
          <p:cNvSpPr txBox="1">
            <a:spLocks/>
          </p:cNvSpPr>
          <p:nvPr/>
        </p:nvSpPr>
        <p:spPr>
          <a:xfrm>
            <a:off x="147166" y="917094"/>
            <a:ext cx="8996834" cy="92845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457200" indent="-457200">
              <a:buFontTx/>
              <a:buChar char="-"/>
            </a:pPr>
            <a:r>
              <a:rPr lang="en-US" sz="2600" b="0" dirty="0">
                <a:solidFill>
                  <a:schemeClr val="bg1"/>
                </a:solidFill>
              </a:rPr>
              <a:t>Security vulnerabilities in software supply chain</a:t>
            </a:r>
          </a:p>
          <a:p>
            <a:pPr marL="457200" indent="-457200">
              <a:buFontTx/>
              <a:buChar char="-"/>
            </a:pPr>
            <a:r>
              <a:rPr lang="en-US" sz="2600" b="0" dirty="0">
                <a:solidFill>
                  <a:schemeClr val="bg1"/>
                </a:solidFill>
              </a:rPr>
              <a:t>Adversarial attacks</a:t>
            </a:r>
          </a:p>
        </p:txBody>
      </p:sp>
      <p:cxnSp>
        <p:nvCxnSpPr>
          <p:cNvPr id="5" name="Straight Arrow Connector 4">
            <a:extLst>
              <a:ext uri="{FF2B5EF4-FFF2-40B4-BE49-F238E27FC236}">
                <a16:creationId xmlns:a16="http://schemas.microsoft.com/office/drawing/2014/main" id="{7723A8E6-F315-FA47-BF1F-2B0836E8B661}"/>
              </a:ext>
            </a:extLst>
          </p:cNvPr>
          <p:cNvCxnSpPr>
            <a:cxnSpLocks/>
          </p:cNvCxnSpPr>
          <p:nvPr/>
        </p:nvCxnSpPr>
        <p:spPr>
          <a:xfrm flipH="1">
            <a:off x="3664893" y="1721761"/>
            <a:ext cx="329345" cy="443033"/>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7AD243B8-FE27-4D4A-A54D-7B7D2617277A}"/>
              </a:ext>
            </a:extLst>
          </p:cNvPr>
          <p:cNvCxnSpPr>
            <a:cxnSpLocks/>
          </p:cNvCxnSpPr>
          <p:nvPr/>
        </p:nvCxnSpPr>
        <p:spPr>
          <a:xfrm>
            <a:off x="4697655" y="1721761"/>
            <a:ext cx="109537" cy="449061"/>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C7BC0866-B254-0043-9515-B9E2A369CF5E}"/>
              </a:ext>
            </a:extLst>
          </p:cNvPr>
          <p:cNvCxnSpPr>
            <a:cxnSpLocks/>
          </p:cNvCxnSpPr>
          <p:nvPr/>
        </p:nvCxnSpPr>
        <p:spPr>
          <a:xfrm flipV="1">
            <a:off x="1906222" y="5288267"/>
            <a:ext cx="637200" cy="197621"/>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B2751D60-F899-664C-8A28-4C79E6786D47}"/>
              </a:ext>
            </a:extLst>
          </p:cNvPr>
          <p:cNvSpPr txBox="1"/>
          <p:nvPr/>
        </p:nvSpPr>
        <p:spPr>
          <a:xfrm>
            <a:off x="254955" y="5012448"/>
            <a:ext cx="1860934" cy="1200329"/>
          </a:xfrm>
          <a:prstGeom prst="rect">
            <a:avLst/>
          </a:prstGeom>
          <a:noFill/>
        </p:spPr>
        <p:txBody>
          <a:bodyPr wrap="square">
            <a:spAutoFit/>
          </a:bodyPr>
          <a:lstStyle/>
          <a:p>
            <a:r>
              <a:rPr lang="en-US" sz="1800" b="1" dirty="0">
                <a:solidFill>
                  <a:schemeClr val="bg1"/>
                </a:solidFill>
              </a:rPr>
              <a:t>Directly</a:t>
            </a:r>
            <a:r>
              <a:rPr lang="en-US" sz="1800" b="0" dirty="0">
                <a:solidFill>
                  <a:schemeClr val="bg1"/>
                </a:solidFill>
              </a:rPr>
              <a:t>: backdoor/Trojan attacks, malware injection</a:t>
            </a:r>
            <a:endParaRPr lang="en-US" sz="1800" dirty="0">
              <a:solidFill>
                <a:schemeClr val="bg1"/>
              </a:solidFill>
            </a:endParaRPr>
          </a:p>
        </p:txBody>
      </p:sp>
      <p:sp>
        <p:nvSpPr>
          <p:cNvPr id="14" name="TextBox 13">
            <a:extLst>
              <a:ext uri="{FF2B5EF4-FFF2-40B4-BE49-F238E27FC236}">
                <a16:creationId xmlns:a16="http://schemas.microsoft.com/office/drawing/2014/main" id="{B56ECAC5-BB0B-4142-BE84-2369D39BB69B}"/>
              </a:ext>
            </a:extLst>
          </p:cNvPr>
          <p:cNvSpPr txBox="1"/>
          <p:nvPr/>
        </p:nvSpPr>
        <p:spPr>
          <a:xfrm>
            <a:off x="3994238" y="1411823"/>
            <a:ext cx="2902449" cy="369332"/>
          </a:xfrm>
          <a:prstGeom prst="rect">
            <a:avLst/>
          </a:prstGeom>
          <a:noFill/>
        </p:spPr>
        <p:txBody>
          <a:bodyPr wrap="square">
            <a:spAutoFit/>
          </a:bodyPr>
          <a:lstStyle/>
          <a:p>
            <a:r>
              <a:rPr lang="en-US" sz="1800" b="1" dirty="0">
                <a:solidFill>
                  <a:schemeClr val="bg1"/>
                </a:solidFill>
              </a:rPr>
              <a:t>Indirectly</a:t>
            </a:r>
            <a:r>
              <a:rPr lang="en-US" sz="1800" b="0" dirty="0">
                <a:solidFill>
                  <a:schemeClr val="bg1"/>
                </a:solidFill>
              </a:rPr>
              <a:t>: data poisoning</a:t>
            </a:r>
          </a:p>
        </p:txBody>
      </p:sp>
      <p:sp>
        <p:nvSpPr>
          <p:cNvPr id="13" name="Slide Number Placeholder 3">
            <a:extLst>
              <a:ext uri="{FF2B5EF4-FFF2-40B4-BE49-F238E27FC236}">
                <a16:creationId xmlns:a16="http://schemas.microsoft.com/office/drawing/2014/main" id="{E4915BCA-9A63-BA42-9AEB-A90B82CBFE4D}"/>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70</a:t>
            </a:fld>
            <a:endParaRPr lang="en-US" dirty="0"/>
          </a:p>
        </p:txBody>
      </p:sp>
      <p:sp>
        <p:nvSpPr>
          <p:cNvPr id="22" name="TextBox 21">
            <a:extLst>
              <a:ext uri="{FF2B5EF4-FFF2-40B4-BE49-F238E27FC236}">
                <a16:creationId xmlns:a16="http://schemas.microsoft.com/office/drawing/2014/main" id="{9D83FE13-6F15-1A4E-A286-7F75CF325FBE}"/>
              </a:ext>
            </a:extLst>
          </p:cNvPr>
          <p:cNvSpPr txBox="1"/>
          <p:nvPr/>
        </p:nvSpPr>
        <p:spPr>
          <a:xfrm>
            <a:off x="0" y="6361226"/>
            <a:ext cx="8652413" cy="461665"/>
          </a:xfrm>
          <a:prstGeom prst="rect">
            <a:avLst/>
          </a:prstGeom>
          <a:noFill/>
        </p:spPr>
        <p:txBody>
          <a:bodyPr wrap="square">
            <a:spAutoFit/>
          </a:bodyPr>
          <a:lstStyle/>
          <a:p>
            <a:r>
              <a:rPr lang="en-US" sz="1200" dirty="0"/>
              <a:t>Goldblum et al. "Dataset security for machine learning: Data poisoning, backdoor attacks, and defenses." TPAMI. 2022.</a:t>
            </a:r>
          </a:p>
          <a:p>
            <a:r>
              <a:rPr lang="en-US" sz="1200" dirty="0"/>
              <a:t>Wang et al. "</a:t>
            </a:r>
            <a:r>
              <a:rPr lang="en-US" sz="1200" dirty="0" err="1"/>
              <a:t>Evilmodel</a:t>
            </a:r>
            <a:r>
              <a:rPr lang="en-US" sz="1200" dirty="0"/>
              <a:t>: hiding malware inside of neural network models." ISCC. 2021.</a:t>
            </a:r>
          </a:p>
        </p:txBody>
      </p:sp>
      <p:sp>
        <p:nvSpPr>
          <p:cNvPr id="16" name="TextBox 15">
            <a:extLst>
              <a:ext uri="{FF2B5EF4-FFF2-40B4-BE49-F238E27FC236}">
                <a16:creationId xmlns:a16="http://schemas.microsoft.com/office/drawing/2014/main" id="{761DE46C-0AFD-4743-8AFF-E33BFE93DC73}"/>
              </a:ext>
            </a:extLst>
          </p:cNvPr>
          <p:cNvSpPr txBox="1"/>
          <p:nvPr/>
        </p:nvSpPr>
        <p:spPr>
          <a:xfrm>
            <a:off x="254955" y="2164794"/>
            <a:ext cx="1860934" cy="369332"/>
          </a:xfrm>
          <a:prstGeom prst="rect">
            <a:avLst/>
          </a:prstGeom>
          <a:noFill/>
        </p:spPr>
        <p:txBody>
          <a:bodyPr wrap="square">
            <a:spAutoFit/>
          </a:bodyPr>
          <a:lstStyle/>
          <a:p>
            <a:r>
              <a:rPr lang="en-US" sz="1800" b="1" dirty="0">
                <a:solidFill>
                  <a:schemeClr val="bg1"/>
                </a:solidFill>
              </a:rPr>
              <a:t>Stealing attacks</a:t>
            </a:r>
            <a:endParaRPr lang="en-US" sz="1800" dirty="0">
              <a:solidFill>
                <a:schemeClr val="bg1"/>
              </a:solidFill>
            </a:endParaRPr>
          </a:p>
        </p:txBody>
      </p:sp>
      <p:cxnSp>
        <p:nvCxnSpPr>
          <p:cNvPr id="18" name="Straight Arrow Connector 17">
            <a:extLst>
              <a:ext uri="{FF2B5EF4-FFF2-40B4-BE49-F238E27FC236}">
                <a16:creationId xmlns:a16="http://schemas.microsoft.com/office/drawing/2014/main" id="{FB4BBA70-B8F1-ED47-920E-AD84DA222B5F}"/>
              </a:ext>
            </a:extLst>
          </p:cNvPr>
          <p:cNvCxnSpPr>
            <a:cxnSpLocks/>
          </p:cNvCxnSpPr>
          <p:nvPr/>
        </p:nvCxnSpPr>
        <p:spPr>
          <a:xfrm>
            <a:off x="1413816" y="2531049"/>
            <a:ext cx="984812" cy="766367"/>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4256CDAF-93C5-7146-90DA-8D4D1C967310}"/>
              </a:ext>
            </a:extLst>
          </p:cNvPr>
          <p:cNvCxnSpPr>
            <a:cxnSpLocks/>
          </p:cNvCxnSpPr>
          <p:nvPr/>
        </p:nvCxnSpPr>
        <p:spPr>
          <a:xfrm>
            <a:off x="1879187" y="2393139"/>
            <a:ext cx="832330" cy="9403"/>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4132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2"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8</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556079" y="1833140"/>
            <a:ext cx="4872424" cy="3709285"/>
          </a:xfrm>
          <a:prstGeom prst="rect">
            <a:avLst/>
          </a:prstGeom>
          <a:noFill/>
        </p:spPr>
        <p:txBody>
          <a:bodyPr wrap="none" rtlCol="0">
            <a:spAutoFit/>
          </a:bodyPr>
          <a:lstStyle/>
          <a:p>
            <a:pPr marL="800100" lvl="1" indent="-342900">
              <a:lnSpc>
                <a:spcPct val="150000"/>
              </a:lnSpc>
              <a:buFontTx/>
              <a:buAutoNum type="arabicPeriod"/>
            </a:pPr>
            <a:r>
              <a:rPr lang="en-US" sz="3200"/>
              <a:t> My research approach</a:t>
            </a:r>
          </a:p>
          <a:p>
            <a:pPr marL="800100" lvl="1" indent="-342900">
              <a:lnSpc>
                <a:spcPct val="150000"/>
              </a:lnSpc>
              <a:buFontTx/>
              <a:buAutoNum type="arabicPeriod"/>
            </a:pPr>
            <a:r>
              <a:rPr lang="en-US" sz="3200" b="1"/>
              <a:t> Background</a:t>
            </a:r>
          </a:p>
          <a:p>
            <a:pPr marL="800100" lvl="1" indent="-342900">
              <a:lnSpc>
                <a:spcPct val="150000"/>
              </a:lnSpc>
              <a:buAutoNum type="arabicPeriod"/>
            </a:pPr>
            <a:r>
              <a:rPr lang="en-US" sz="3200"/>
              <a:t> Research and results</a:t>
            </a:r>
          </a:p>
          <a:p>
            <a:pPr marL="800100" lvl="1" indent="-342900">
              <a:lnSpc>
                <a:spcPct val="150000"/>
              </a:lnSpc>
              <a:buAutoNum type="arabicPeriod"/>
            </a:pPr>
            <a:r>
              <a:rPr lang="en-US" sz="3200"/>
              <a:t> Future directions</a:t>
            </a:r>
          </a:p>
          <a:p>
            <a:pPr marL="342900" indent="-342900">
              <a:lnSpc>
                <a:spcPct val="150000"/>
              </a:lnSpc>
              <a:buAutoNum type="arabicPeriod"/>
            </a:pPr>
            <a:endParaRPr lang="en-US" sz="3200"/>
          </a:p>
        </p:txBody>
      </p:sp>
    </p:spTree>
    <p:extLst>
      <p:ext uri="{BB962C8B-B14F-4D97-AF65-F5344CB8AC3E}">
        <p14:creationId xmlns:p14="http://schemas.microsoft.com/office/powerpoint/2010/main" val="423797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D989E-5F67-E2E3-75B7-A609CB4B2836}"/>
              </a:ext>
            </a:extLst>
          </p:cNvPr>
          <p:cNvSpPr>
            <a:spLocks noGrp="1"/>
          </p:cNvSpPr>
          <p:nvPr>
            <p:ph type="title"/>
          </p:nvPr>
        </p:nvSpPr>
        <p:spPr/>
        <p:txBody>
          <a:bodyPr>
            <a:normAutofit fontScale="90000"/>
          </a:bodyPr>
          <a:lstStyle/>
          <a:p>
            <a:r>
              <a:rPr lang="en-US"/>
              <a:t>What is a neural network?</a:t>
            </a:r>
          </a:p>
        </p:txBody>
      </p:sp>
      <p:pic>
        <p:nvPicPr>
          <p:cNvPr id="2050" name="Picture 2" descr="Deep Learning: Overview of Neurons and Activation Functions | by Stacey  Ronaghan | Medium">
            <a:extLst>
              <a:ext uri="{FF2B5EF4-FFF2-40B4-BE49-F238E27FC236}">
                <a16:creationId xmlns:a16="http://schemas.microsoft.com/office/drawing/2014/main" id="{FD2AEA3F-4CDF-2848-A716-1A6690A9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 y="1174750"/>
            <a:ext cx="7340600" cy="4508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59D7CD-3DA3-6D76-6F9B-06B6FB158070}"/>
              </a:ext>
            </a:extLst>
          </p:cNvPr>
          <p:cNvSpPr txBox="1"/>
          <p:nvPr/>
        </p:nvSpPr>
        <p:spPr>
          <a:xfrm>
            <a:off x="429491" y="6211669"/>
            <a:ext cx="7675418" cy="646331"/>
          </a:xfrm>
          <a:prstGeom prst="rect">
            <a:avLst/>
          </a:prstGeom>
          <a:noFill/>
        </p:spPr>
        <p:txBody>
          <a:bodyPr wrap="square">
            <a:spAutoFit/>
          </a:bodyPr>
          <a:lstStyle/>
          <a:p>
            <a:r>
              <a:rPr lang="en-US"/>
              <a:t>https://srnghn.medium.com/deep-learning-overview-of-neurons-and-activation-functions-1d98286cf1e4</a:t>
            </a:r>
          </a:p>
        </p:txBody>
      </p:sp>
      <p:pic>
        <p:nvPicPr>
          <p:cNvPr id="2052" name="Picture 4">
            <a:extLst>
              <a:ext uri="{FF2B5EF4-FFF2-40B4-BE49-F238E27FC236}">
                <a16:creationId xmlns:a16="http://schemas.microsoft.com/office/drawing/2014/main" id="{66522E31-BA7B-2ED6-B5A5-A386A38E0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436" y="965200"/>
            <a:ext cx="4876800" cy="492760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3329589A-478C-80BB-4854-48136AB1EFC0}"/>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0" y="2273608"/>
            <a:ext cx="1210528" cy="1210528"/>
          </a:xfrm>
          <a:prstGeom prst="rect">
            <a:avLst/>
          </a:prstGeom>
        </p:spPr>
      </p:pic>
      <p:pic>
        <p:nvPicPr>
          <p:cNvPr id="8" name="Graphic 7">
            <a:extLst>
              <a:ext uri="{FF2B5EF4-FFF2-40B4-BE49-F238E27FC236}">
                <a16:creationId xmlns:a16="http://schemas.microsoft.com/office/drawing/2014/main" id="{45D7BE48-90F0-65DE-7BEF-C5B742C69101}"/>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6825697" y="4502426"/>
            <a:ext cx="1731894" cy="1808521"/>
          </a:xfrm>
          <a:prstGeom prst="rect">
            <a:avLst/>
          </a:prstGeom>
        </p:spPr>
      </p:pic>
    </p:spTree>
    <p:extLst>
      <p:ext uri="{BB962C8B-B14F-4D97-AF65-F5344CB8AC3E}">
        <p14:creationId xmlns:p14="http://schemas.microsoft.com/office/powerpoint/2010/main" val="97864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10.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11.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12.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13.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14.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2.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3.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4.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5.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6.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7.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8.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9.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_2.pptx" id="{33130098-72E9-B14B-8D33-14895F32E203}" vid="{24A02D5D-460C-B047-B557-67731F776B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E3AD06B-D8D1-A94A-84D8-5094694EB87E}">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PU-CoBrand_Template_Gold_Theme_Std_Screen_2</Template>
  <TotalTime>3611</TotalTime>
  <Words>9131</Words>
  <Application>Microsoft Macintosh PowerPoint</Application>
  <PresentationFormat>On-screen Show (4:3)</PresentationFormat>
  <Paragraphs>909</Paragraphs>
  <Slides>70</Slides>
  <Notes>67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70</vt:i4>
      </vt:variant>
    </vt:vector>
  </HeadingPairs>
  <TitlesOfParts>
    <vt:vector size="85" baseType="lpstr">
      <vt:lpstr>-apple-system</vt:lpstr>
      <vt:lpstr>Acumin Pro</vt:lpstr>
      <vt:lpstr>Acumin Pro SemiCondensed</vt:lpstr>
      <vt:lpstr>Arial</vt:lpstr>
      <vt:lpstr>Arial,Sans-Serif</vt:lpstr>
      <vt:lpstr>Calibri</vt:lpstr>
      <vt:lpstr>Courier New</vt:lpstr>
      <vt:lpstr>Helvetica</vt:lpstr>
      <vt:lpstr>NimbusRomNo9L</vt:lpstr>
      <vt:lpstr>Roboto</vt:lpstr>
      <vt:lpstr>source-serif-pro</vt:lpstr>
      <vt:lpstr>Times</vt:lpstr>
      <vt:lpstr>Times New Roman</vt:lpstr>
      <vt:lpstr>Wingdings</vt:lpstr>
      <vt:lpstr>Purdue1</vt:lpstr>
      <vt:lpstr>Missing links in the Pre-Trained Neural Network Supply Chain</vt:lpstr>
      <vt:lpstr>Synopsis</vt:lpstr>
      <vt:lpstr>Talk overview</vt:lpstr>
      <vt:lpstr>Talk overview</vt:lpstr>
      <vt:lpstr>Two primary kinds of (software engineering) research</vt:lpstr>
      <vt:lpstr>PowerPoint Presentation</vt:lpstr>
      <vt:lpstr>PowerPoint Presentation</vt:lpstr>
      <vt:lpstr>Talk overview</vt:lpstr>
      <vt:lpstr>What is a neural network?</vt:lpstr>
      <vt:lpstr>Huge models, huge training costs</vt:lpstr>
      <vt:lpstr>Pre-trained neural networks: Definition and Use</vt:lpstr>
      <vt:lpstr>A bit more on PTNN re-use</vt:lpstr>
      <vt:lpstr>Talk overview</vt:lpstr>
      <vt:lpstr>Pre-trained models ~~ traditional software package reuse</vt:lpstr>
      <vt:lpstr>Engineering reuse process</vt:lpstr>
      <vt:lpstr>Engineering reuse process</vt:lpstr>
      <vt:lpstr>An Empirical Study of Artifacts and Security Risks in the Pre-trained Model Supply Chain</vt:lpstr>
      <vt:lpstr>Contributions</vt:lpstr>
      <vt:lpstr>Model Hubs</vt:lpstr>
      <vt:lpstr>Research questions</vt:lpstr>
      <vt:lpstr>Model Hub Identification</vt:lpstr>
      <vt:lpstr>Results</vt:lpstr>
      <vt:lpstr>RQ1: Typical Structure of Model Hubs</vt:lpstr>
      <vt:lpstr>RQ1: Typical Structure of Model Hubs</vt:lpstr>
      <vt:lpstr>RQ2: Security Practices</vt:lpstr>
      <vt:lpstr>RQ3: Potential Threats</vt:lpstr>
      <vt:lpstr>RQ3: Potential Threats</vt:lpstr>
      <vt:lpstr>Mitigations? A critical look at HuggingFace</vt:lpstr>
      <vt:lpstr>Observations  Open problems</vt:lpstr>
      <vt:lpstr>Discrepancies among Pre-trained Deep Neural Networks: A New Threat to Model Zoo Reliability </vt:lpstr>
      <vt:lpstr>Model Zoos – PTNNs</vt:lpstr>
      <vt:lpstr>Research Question</vt:lpstr>
      <vt:lpstr>Model Zoo Selection</vt:lpstr>
      <vt:lpstr>Accuracy             Latency             Architecture</vt:lpstr>
      <vt:lpstr>PowerPoint Presentation</vt:lpstr>
      <vt:lpstr>PowerPoint Presentation</vt:lpstr>
      <vt:lpstr>PowerPoint Presentation</vt:lpstr>
      <vt:lpstr>PowerPoint Presentation</vt:lpstr>
      <vt:lpstr>Observations  Open problems</vt:lpstr>
      <vt:lpstr>Engineering reuse process</vt:lpstr>
      <vt:lpstr>An Empirical Study of Pre-Trained Model Reuse in the Hugging Face Deep Learning Model Registry  ICSE’23  Jiang, Synovic, Hyatt, Schorlemmer, Sethi, Lu, Thiruvathukal, Davis</vt:lpstr>
      <vt:lpstr>What’s in a Pre-trained Model Package (PTM)?</vt:lpstr>
      <vt:lpstr>Usage Example of PTM Package</vt:lpstr>
      <vt:lpstr>Lack of Knowledge</vt:lpstr>
      <vt:lpstr>Research questions</vt:lpstr>
      <vt:lpstr>Who did we talk to?</vt:lpstr>
      <vt:lpstr>RQ1: How to decide which PTNN to reuse?</vt:lpstr>
      <vt:lpstr>RQ1: What attributes are key for PTNN reuse?</vt:lpstr>
      <vt:lpstr>RQ2: What are the main challenges of PTNN reuse?</vt:lpstr>
      <vt:lpstr>RQ2: Reuse Challenges: Why PTM reuse is hard?</vt:lpstr>
      <vt:lpstr>RQ2: How often are PTNN attributes missing?</vt:lpstr>
      <vt:lpstr>Observations  Open problems</vt:lpstr>
      <vt:lpstr>Engineering reuse process</vt:lpstr>
      <vt:lpstr>Analysis of Failures and Risks in Deep Learning Model Converters: A Case Study in the ONNX Ecosystem  arXiv’23  Jajal, Jiang, Tewari, Woo, Thiruvathukal, Davis</vt:lpstr>
      <vt:lpstr>PowerPoint Presentation</vt:lpstr>
      <vt:lpstr>Background: Failure Analysis</vt:lpstr>
      <vt:lpstr>Method Overview</vt:lpstr>
      <vt:lpstr>Method: Retrospective analysis: Issue selection</vt:lpstr>
      <vt:lpstr>RQ1: Failure Symptoms</vt:lpstr>
      <vt:lpstr>RQ1: Failure Causes</vt:lpstr>
      <vt:lpstr>RQ4: Method</vt:lpstr>
      <vt:lpstr>RQ3: Prospective failure discovery</vt:lpstr>
      <vt:lpstr>Observations  Problems</vt:lpstr>
      <vt:lpstr>Engineering reuse process</vt:lpstr>
      <vt:lpstr>PowerPoint Presentation</vt:lpstr>
      <vt:lpstr>Now we have many observations of PTM reuse, and many problems to tackle!</vt:lpstr>
      <vt:lpstr>Bonus slides</vt:lpstr>
      <vt:lpstr>Talk overview</vt:lpstr>
      <vt:lpstr>PowerPoint Presentation</vt:lpstr>
      <vt:lpstr>Security Risks on and with PTMs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Bowers, Anna K</dc:creator>
  <cp:lastModifiedBy>Davis, James C</cp:lastModifiedBy>
  <cp:revision>5</cp:revision>
  <dcterms:created xsi:type="dcterms:W3CDTF">2020-02-21T23:00:33Z</dcterms:created>
  <dcterms:modified xsi:type="dcterms:W3CDTF">2023-08-30T14:55:09Z</dcterms:modified>
</cp:coreProperties>
</file>